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2" r:id="rId3"/>
    <p:sldId id="273" r:id="rId4"/>
    <p:sldId id="274" r:id="rId5"/>
    <p:sldId id="282" r:id="rId6"/>
    <p:sldId id="263" r:id="rId7"/>
    <p:sldId id="265" r:id="rId8"/>
    <p:sldId id="259" r:id="rId9"/>
    <p:sldId id="284" r:id="rId10"/>
    <p:sldId id="257" r:id="rId11"/>
    <p:sldId id="261" r:id="rId12"/>
    <p:sldId id="260" r:id="rId13"/>
    <p:sldId id="271" r:id="rId14"/>
    <p:sldId id="267" r:id="rId15"/>
    <p:sldId id="270" r:id="rId16"/>
    <p:sldId id="268" r:id="rId17"/>
    <p:sldId id="269" r:id="rId18"/>
    <p:sldId id="266" r:id="rId19"/>
    <p:sldId id="275" r:id="rId20"/>
    <p:sldId id="262" r:id="rId21"/>
    <p:sldId id="281" r:id="rId22"/>
    <p:sldId id="278" r:id="rId23"/>
    <p:sldId id="280" r:id="rId24"/>
    <p:sldId id="279" r:id="rId25"/>
    <p:sldId id="277" r:id="rId26"/>
    <p:sldId id="283"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13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AD57A-DF00-4A75-8666-8DFE601976A7}" v="911" dt="2022-11-01T07:19:24.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46" autoAdjust="0"/>
  </p:normalViewPr>
  <p:slideViewPr>
    <p:cSldViewPr snapToGrid="0">
      <p:cViewPr varScale="1">
        <p:scale>
          <a:sx n="49" d="100"/>
          <a:sy n="49" d="100"/>
        </p:scale>
        <p:origin x="13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524B7-1BDD-4C85-A85B-4953C65AB2B2}" type="datetimeFigureOut">
              <a:rPr kumimoji="1" lang="ja-JP" altLang="en-US" smtClean="0"/>
              <a:t>2022/11/1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EDB9A-DA51-4D36-B82C-D84F78B7AF0B}" type="slidenum">
              <a:rPr kumimoji="1" lang="ja-JP" altLang="en-US" smtClean="0"/>
              <a:t>‹#›</a:t>
            </a:fld>
            <a:endParaRPr kumimoji="1" lang="ja-JP" altLang="en-US"/>
          </a:p>
        </p:txBody>
      </p:sp>
    </p:spTree>
    <p:extLst>
      <p:ext uri="{BB962C8B-B14F-4D97-AF65-F5344CB8AC3E}">
        <p14:creationId xmlns:p14="http://schemas.microsoft.com/office/powerpoint/2010/main" val="37795437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1</a:t>
            </a:fld>
            <a:endParaRPr kumimoji="1" lang="ja-JP" altLang="en-US"/>
          </a:p>
        </p:txBody>
      </p:sp>
    </p:spTree>
    <p:extLst>
      <p:ext uri="{BB962C8B-B14F-4D97-AF65-F5344CB8AC3E}">
        <p14:creationId xmlns:p14="http://schemas.microsoft.com/office/powerpoint/2010/main" val="223647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I’ll talk about communication style of Brazilian. They tend to communicate directly to people. In addition, they use body touches a lot. Basically, People are close </a:t>
            </a:r>
            <a:r>
              <a:rPr kumimoji="1" lang="en-US" altLang="ja-JP"/>
              <a:t>in Brazil.</a:t>
            </a:r>
            <a:endParaRPr kumimoji="1" lang="ja-JP" altLang="en-US" dirty="0"/>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10</a:t>
            </a:fld>
            <a:endParaRPr kumimoji="1" lang="ja-JP" altLang="en-US"/>
          </a:p>
        </p:txBody>
      </p:sp>
    </p:spTree>
    <p:extLst>
      <p:ext uri="{BB962C8B-B14F-4D97-AF65-F5344CB8AC3E}">
        <p14:creationId xmlns:p14="http://schemas.microsoft.com/office/powerpoint/2010/main" val="2831756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15</a:t>
            </a:fld>
            <a:endParaRPr kumimoji="1" lang="ja-JP" altLang="en-US"/>
          </a:p>
        </p:txBody>
      </p:sp>
    </p:spTree>
    <p:extLst>
      <p:ext uri="{BB962C8B-B14F-4D97-AF65-F5344CB8AC3E}">
        <p14:creationId xmlns:p14="http://schemas.microsoft.com/office/powerpoint/2010/main" val="268888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17</a:t>
            </a:fld>
            <a:endParaRPr kumimoji="1" lang="ja-JP" altLang="en-US"/>
          </a:p>
        </p:txBody>
      </p:sp>
    </p:spTree>
    <p:extLst>
      <p:ext uri="{BB962C8B-B14F-4D97-AF65-F5344CB8AC3E}">
        <p14:creationId xmlns:p14="http://schemas.microsoft.com/office/powerpoint/2010/main" val="474293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Next, I talk about Brazilian society like government and politics.</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18</a:t>
            </a:fld>
            <a:endParaRPr kumimoji="1" lang="ja-JP" altLang="en-US"/>
          </a:p>
        </p:txBody>
      </p:sp>
    </p:spTree>
    <p:extLst>
      <p:ext uri="{BB962C8B-B14F-4D97-AF65-F5344CB8AC3E}">
        <p14:creationId xmlns:p14="http://schemas.microsoft.com/office/powerpoint/2010/main" val="292789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The political system in Brazil is a democracy.</a:t>
            </a:r>
          </a:p>
          <a:p>
            <a:r>
              <a:rPr lang="en-US">
                <a:latin typeface="Calibri"/>
                <a:ea typeface="游ゴシック"/>
                <a:cs typeface="Calibri"/>
              </a:rPr>
              <a:t>Also, Brazil is the most multi- ethnic country in the world.</a:t>
            </a:r>
          </a:p>
          <a:p>
            <a:r>
              <a:rPr lang="en-US">
                <a:latin typeface="Calibri"/>
                <a:ea typeface="游ゴシック"/>
                <a:cs typeface="Calibri"/>
              </a:rPr>
              <a:t>But there is no conflict of religion, ethnicity, and race.</a:t>
            </a:r>
          </a:p>
          <a:p>
            <a:r>
              <a:rPr lang="en-US">
                <a:latin typeface="Calibri"/>
                <a:ea typeface="游ゴシック"/>
                <a:cs typeface="Calibri"/>
              </a:rPr>
              <a:t>The economic system in Brazil is Capitalism, so people can make money freely as an individual.</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19</a:t>
            </a:fld>
            <a:endParaRPr kumimoji="1" lang="ja-JP" altLang="en-US"/>
          </a:p>
        </p:txBody>
      </p:sp>
    </p:spTree>
    <p:extLst>
      <p:ext uri="{BB962C8B-B14F-4D97-AF65-F5344CB8AC3E}">
        <p14:creationId xmlns:p14="http://schemas.microsoft.com/office/powerpoint/2010/main" val="1100376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Next, I talk about Brazilian industry.</a:t>
            </a:r>
          </a:p>
          <a:p>
            <a:endParaRPr lang="en-US">
              <a:latin typeface="Calibri"/>
              <a:cs typeface="Calibri"/>
            </a:endParaRPr>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22</a:t>
            </a:fld>
            <a:endParaRPr kumimoji="1" lang="ja-JP" altLang="en-US"/>
          </a:p>
        </p:txBody>
      </p:sp>
    </p:spTree>
    <p:extLst>
      <p:ext uri="{BB962C8B-B14F-4D97-AF65-F5344CB8AC3E}">
        <p14:creationId xmlns:p14="http://schemas.microsoft.com/office/powerpoint/2010/main" val="148465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Brazil is an agricultural country.</a:t>
            </a:r>
          </a:p>
          <a:p>
            <a:r>
              <a:rPr kumimoji="1" lang="en-US" altLang="ja-JP"/>
              <a:t>So Brazil produces many crop plans.</a:t>
            </a:r>
          </a:p>
          <a:p>
            <a:r>
              <a:rPr kumimoji="1" lang="en-US" altLang="ja-JP"/>
              <a:t>For example, there are coffee, sugar cane, soybean, corn, cotton, orange, and beef.</a:t>
            </a:r>
          </a:p>
          <a:p>
            <a:r>
              <a:rPr kumimoji="1" lang="en-US" altLang="ja-JP"/>
              <a:t>Especially, many people have an image of Brazil coffee.</a:t>
            </a:r>
            <a:endParaRPr kumimoji="1" lang="ja-JP" altLang="en-US"/>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23</a:t>
            </a:fld>
            <a:endParaRPr kumimoji="1" lang="ja-JP" altLang="en-US"/>
          </a:p>
        </p:txBody>
      </p:sp>
    </p:spTree>
    <p:extLst>
      <p:ext uri="{BB962C8B-B14F-4D97-AF65-F5344CB8AC3E}">
        <p14:creationId xmlns:p14="http://schemas.microsoft.com/office/powerpoint/2010/main" val="99248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Thank you for listening</a:t>
            </a:r>
            <a:r>
              <a:rPr kumimoji="1" lang="en-US" altLang="ja-JP">
                <a:sym typeface="Wingdings" panose="05000000000000000000" pitchFamily="2" charset="2"/>
              </a:rPr>
              <a:t></a:t>
            </a:r>
            <a:endParaRPr kumimoji="1" lang="ja-JP" altLang="en-US"/>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25</a:t>
            </a:fld>
            <a:endParaRPr kumimoji="1" lang="ja-JP" altLang="en-US"/>
          </a:p>
        </p:txBody>
      </p:sp>
    </p:spTree>
    <p:extLst>
      <p:ext uri="{BB962C8B-B14F-4D97-AF65-F5344CB8AC3E}">
        <p14:creationId xmlns:p14="http://schemas.microsoft.com/office/powerpoint/2010/main" val="421007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Next, I talk about geography.</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2</a:t>
            </a:fld>
            <a:endParaRPr kumimoji="1" lang="ja-JP" altLang="en-US"/>
          </a:p>
        </p:txBody>
      </p:sp>
    </p:spTree>
    <p:extLst>
      <p:ext uri="{BB962C8B-B14F-4D97-AF65-F5344CB8AC3E}">
        <p14:creationId xmlns:p14="http://schemas.microsoft.com/office/powerpoint/2010/main" val="307954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The area of Brazil is about 8.5 million square kilometers.</a:t>
            </a:r>
          </a:p>
          <a:p>
            <a:r>
              <a:rPr lang="en-US">
                <a:latin typeface="Calibri"/>
                <a:ea typeface="游ゴシック"/>
                <a:cs typeface="Calibri"/>
              </a:rPr>
              <a:t>It is the 5th largest in the world.</a:t>
            </a:r>
          </a:p>
          <a:p>
            <a:r>
              <a:rPr lang="en-US">
                <a:latin typeface="Calibri"/>
                <a:ea typeface="游ゴシック"/>
                <a:cs typeface="Calibri"/>
              </a:rPr>
              <a:t>This is 22.5 times larger than Japan.</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3</a:t>
            </a:fld>
            <a:endParaRPr kumimoji="1" lang="ja-JP" altLang="en-US"/>
          </a:p>
        </p:txBody>
      </p:sp>
    </p:spTree>
    <p:extLst>
      <p:ext uri="{BB962C8B-B14F-4D97-AF65-F5344CB8AC3E}">
        <p14:creationId xmlns:p14="http://schemas.microsoft.com/office/powerpoint/2010/main" val="7740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Brazil's climate is wetlands.</a:t>
            </a:r>
          </a:p>
          <a:p>
            <a:r>
              <a:rPr lang="en-US">
                <a:latin typeface="Calibri"/>
                <a:cs typeface="Calibri"/>
              </a:rPr>
              <a:t>But it is different by area.</a:t>
            </a:r>
          </a:p>
          <a:p>
            <a:r>
              <a:rPr lang="en-US">
                <a:latin typeface="Calibri"/>
                <a:cs typeface="Calibri"/>
              </a:rPr>
              <a:t>The North of Brazil is Sultry, and the South of Brazil is cold.</a:t>
            </a:r>
          </a:p>
          <a:p>
            <a:r>
              <a:rPr lang="en-US">
                <a:latin typeface="Calibri"/>
                <a:cs typeface="Calibri"/>
              </a:rPr>
              <a:t>The seasons are Japan and the opposite.</a:t>
            </a:r>
          </a:p>
          <a:p>
            <a:r>
              <a:rPr lang="en-US">
                <a:latin typeface="Calibri"/>
                <a:cs typeface="Calibri"/>
              </a:rPr>
              <a:t>So if you go to Brazil in December, you can enjoy a different Christmas than in Japan.</a:t>
            </a:r>
          </a:p>
          <a:p>
            <a:r>
              <a:rPr lang="en-US">
                <a:latin typeface="Calibri"/>
                <a:cs typeface="Calibri"/>
              </a:rPr>
              <a:t>Because Christmas in Brazil is in the summer.</a:t>
            </a:r>
          </a:p>
          <a:p>
            <a:r>
              <a:rPr lang="en-US">
                <a:latin typeface="Calibri"/>
                <a:cs typeface="Calibri"/>
              </a:rPr>
              <a:t>Also, you can see the biggest Christmas tree at </a:t>
            </a:r>
            <a:r>
              <a:rPr lang="en-US" altLang="ja-JP" b="0" i="0">
                <a:solidFill>
                  <a:srgbClr val="71777D"/>
                </a:solidFill>
                <a:effectLst/>
                <a:latin typeface="Roboto" panose="02000000000000000000" pitchFamily="2" charset="0"/>
              </a:rPr>
              <a:t>Rodrigo (</a:t>
            </a:r>
            <a:r>
              <a:rPr lang="ja-JP" altLang="en-US" b="0" i="0">
                <a:solidFill>
                  <a:srgbClr val="71777D"/>
                </a:solidFill>
                <a:effectLst/>
                <a:latin typeface="Roboto" panose="02000000000000000000" pitchFamily="2" charset="0"/>
              </a:rPr>
              <a:t>ロドリゴ</a:t>
            </a:r>
            <a:r>
              <a:rPr lang="en-US" altLang="ja-JP" b="0" i="0">
                <a:solidFill>
                  <a:srgbClr val="71777D"/>
                </a:solidFill>
                <a:effectLst/>
                <a:latin typeface="Roboto" panose="02000000000000000000" pitchFamily="2" charset="0"/>
              </a:rPr>
              <a:t>) lake.</a:t>
            </a:r>
          </a:p>
          <a:p>
            <a:r>
              <a:rPr lang="en-US" b="0" i="0">
                <a:solidFill>
                  <a:srgbClr val="71777D"/>
                </a:solidFill>
                <a:effectLst/>
                <a:latin typeface="Roboto" panose="02000000000000000000" pitchFamily="2" charset="0"/>
                <a:cs typeface="Calibri"/>
              </a:rPr>
              <a:t>It is recognized by Guinness world records.</a:t>
            </a:r>
            <a:endParaRPr lang="en-US">
              <a:latin typeface="Calibri"/>
              <a:cs typeface="Calibri"/>
            </a:endParaRP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4</a:t>
            </a:fld>
            <a:endParaRPr kumimoji="1" lang="ja-JP" altLang="en-US"/>
          </a:p>
        </p:txBody>
      </p:sp>
    </p:spTree>
    <p:extLst>
      <p:ext uri="{BB962C8B-B14F-4D97-AF65-F5344CB8AC3E}">
        <p14:creationId xmlns:p14="http://schemas.microsoft.com/office/powerpoint/2010/main" val="151463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atin typeface="Calibri"/>
                <a:cs typeface="Calibri"/>
              </a:rPr>
              <a:t>Brazilian Christmas is a holiday, so people do not </a:t>
            </a:r>
          </a:p>
          <a:p>
            <a:r>
              <a:rPr lang="en-US">
                <a:latin typeface="Calibri"/>
                <a:cs typeface="Calibri"/>
              </a:rPr>
              <a:t>Cesta de natal(basket)</a:t>
            </a:r>
            <a:endParaRPr lang="en-US" altLang="ja-JP">
              <a:latin typeface="Calibri"/>
              <a:ea typeface="游ゴシック"/>
              <a:cs typeface="Calibri"/>
            </a:endParaRPr>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5</a:t>
            </a:fld>
            <a:endParaRPr kumimoji="1" lang="ja-JP" altLang="en-US"/>
          </a:p>
        </p:txBody>
      </p:sp>
    </p:spTree>
    <p:extLst>
      <p:ext uri="{BB962C8B-B14F-4D97-AF65-F5344CB8AC3E}">
        <p14:creationId xmlns:p14="http://schemas.microsoft.com/office/powerpoint/2010/main" val="321166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Next, I talk about religion.</a:t>
            </a:r>
          </a:p>
          <a:p>
            <a:r>
              <a:rPr lang="en-US">
                <a:latin typeface="Calibri"/>
                <a:cs typeface="Calibri"/>
              </a:rPr>
              <a:t>Many Catholics are believed in Brazil.</a:t>
            </a:r>
          </a:p>
          <a:p>
            <a:r>
              <a:rPr lang="en-US">
                <a:latin typeface="Calibri"/>
                <a:cs typeface="Calibri"/>
              </a:rPr>
              <a:t>It is 65% of the population affiliated with the religion.</a:t>
            </a:r>
          </a:p>
          <a:p>
            <a:r>
              <a:rPr lang="en-US">
                <a:latin typeface="Calibri"/>
                <a:cs typeface="Calibri"/>
              </a:rPr>
              <a:t>So there is the colossal stature of Christ the redeemer in Rio De Janeiro.</a:t>
            </a:r>
          </a:p>
          <a:p>
            <a:r>
              <a:rPr lang="en-US">
                <a:latin typeface="Calibri"/>
                <a:cs typeface="Calibri"/>
              </a:rPr>
              <a:t>It is a symbol of Brazil.</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6</a:t>
            </a:fld>
            <a:endParaRPr kumimoji="1" lang="ja-JP" altLang="en-US"/>
          </a:p>
        </p:txBody>
      </p:sp>
    </p:spTree>
    <p:extLst>
      <p:ext uri="{BB962C8B-B14F-4D97-AF65-F5344CB8AC3E}">
        <p14:creationId xmlns:p14="http://schemas.microsoft.com/office/powerpoint/2010/main" val="348025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The population of Brazil is about 200 million.</a:t>
            </a:r>
          </a:p>
          <a:p>
            <a:r>
              <a:rPr lang="en-US">
                <a:latin typeface="Calibri"/>
                <a:cs typeface="Calibri"/>
              </a:rPr>
              <a:t>It is the 6th largest in the world.</a:t>
            </a:r>
          </a:p>
          <a:p>
            <a:r>
              <a:rPr lang="en-US">
                <a:latin typeface="Calibri"/>
                <a:cs typeface="Calibri"/>
              </a:rPr>
              <a:t>Brazil has five main races.</a:t>
            </a:r>
          </a:p>
          <a:p>
            <a:r>
              <a:rPr lang="en-US">
                <a:latin typeface="Calibri"/>
                <a:cs typeface="Calibri"/>
              </a:rPr>
              <a:t>These are Brancos, </a:t>
            </a:r>
            <a:r>
              <a:rPr lang="en-US" err="1">
                <a:latin typeface="Calibri"/>
                <a:cs typeface="Calibri"/>
              </a:rPr>
              <a:t>Pardos</a:t>
            </a:r>
            <a:r>
              <a:rPr lang="en-US">
                <a:latin typeface="Calibri"/>
                <a:cs typeface="Calibri"/>
              </a:rPr>
              <a:t>, </a:t>
            </a:r>
            <a:r>
              <a:rPr lang="en-US" err="1">
                <a:latin typeface="Calibri"/>
                <a:cs typeface="Calibri"/>
              </a:rPr>
              <a:t>Pretos</a:t>
            </a:r>
            <a:r>
              <a:rPr lang="en-US">
                <a:latin typeface="Calibri"/>
                <a:cs typeface="Calibri"/>
              </a:rPr>
              <a:t>, </a:t>
            </a:r>
            <a:r>
              <a:rPr lang="en-US" err="1">
                <a:latin typeface="Calibri"/>
                <a:cs typeface="Calibri"/>
              </a:rPr>
              <a:t>Amarelos</a:t>
            </a:r>
            <a:r>
              <a:rPr lang="en-US">
                <a:latin typeface="Calibri"/>
                <a:cs typeface="Calibri"/>
              </a:rPr>
              <a:t>, and </a:t>
            </a:r>
            <a:r>
              <a:rPr lang="en-US" err="1">
                <a:latin typeface="Calibri"/>
                <a:cs typeface="Calibri"/>
              </a:rPr>
              <a:t>indigenas</a:t>
            </a:r>
            <a:r>
              <a:rPr lang="en-US">
                <a:latin typeface="Calibri"/>
                <a:cs typeface="Calibri"/>
              </a:rPr>
              <a:t>.</a:t>
            </a:r>
          </a:p>
        </p:txBody>
      </p:sp>
      <p:sp>
        <p:nvSpPr>
          <p:cNvPr id="4" name="Slide Number Placeholder 3"/>
          <p:cNvSpPr>
            <a:spLocks noGrp="1"/>
          </p:cNvSpPr>
          <p:nvPr>
            <p:ph type="sldNum" sz="quarter" idx="5"/>
          </p:nvPr>
        </p:nvSpPr>
        <p:spPr/>
        <p:txBody>
          <a:bodyPr/>
          <a:lstStyle/>
          <a:p>
            <a:fld id="{C17EDB9A-DA51-4D36-B82C-D84F78B7AF0B}" type="slidenum">
              <a:rPr kumimoji="1" lang="ja-JP" altLang="en-US" smtClean="0"/>
              <a:t>7</a:t>
            </a:fld>
            <a:endParaRPr kumimoji="1" lang="ja-JP" altLang="en-US"/>
          </a:p>
        </p:txBody>
      </p:sp>
    </p:spTree>
    <p:extLst>
      <p:ext uri="{BB962C8B-B14F-4D97-AF65-F5344CB8AC3E}">
        <p14:creationId xmlns:p14="http://schemas.microsoft.com/office/powerpoint/2010/main" val="1554556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Brazilians are friendly and open. Also, they are interested in others, so they like to talk with people and listen to other’s stories. They tend to like to enjoy something with other people.</a:t>
            </a:r>
            <a:endParaRPr kumimoji="1" lang="ja-JP" altLang="en-US" dirty="0"/>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8</a:t>
            </a:fld>
            <a:endParaRPr kumimoji="1" lang="ja-JP" altLang="en-US"/>
          </a:p>
        </p:txBody>
      </p:sp>
    </p:spTree>
    <p:extLst>
      <p:ext uri="{BB962C8B-B14F-4D97-AF65-F5344CB8AC3E}">
        <p14:creationId xmlns:p14="http://schemas.microsoft.com/office/powerpoint/2010/main" val="42812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proud of their traditional of music and dance. The carnival is traditional events, and Samba is the most popular in Brazil. Brazilians often participate in such an event and enjoy it with others.</a:t>
            </a:r>
            <a:endParaRPr kumimoji="1" lang="ja-JP" altLang="en-US" dirty="0"/>
          </a:p>
        </p:txBody>
      </p:sp>
      <p:sp>
        <p:nvSpPr>
          <p:cNvPr id="4" name="スライド番号プレースホルダー 3"/>
          <p:cNvSpPr>
            <a:spLocks noGrp="1"/>
          </p:cNvSpPr>
          <p:nvPr>
            <p:ph type="sldNum" sz="quarter" idx="5"/>
          </p:nvPr>
        </p:nvSpPr>
        <p:spPr/>
        <p:txBody>
          <a:bodyPr/>
          <a:lstStyle/>
          <a:p>
            <a:fld id="{C17EDB9A-DA51-4D36-B82C-D84F78B7AF0B}" type="slidenum">
              <a:rPr kumimoji="1" lang="ja-JP" altLang="en-US" smtClean="0"/>
              <a:t>9</a:t>
            </a:fld>
            <a:endParaRPr kumimoji="1" lang="ja-JP" altLang="en-US"/>
          </a:p>
        </p:txBody>
      </p:sp>
    </p:spTree>
    <p:extLst>
      <p:ext uri="{BB962C8B-B14F-4D97-AF65-F5344CB8AC3E}">
        <p14:creationId xmlns:p14="http://schemas.microsoft.com/office/powerpoint/2010/main" val="195682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D8AD21-5EF7-EBB3-D8B0-B8F2EEE384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84916CC-227F-1610-8FE3-DE58004406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4266AC5-13D4-CEBC-3FF4-82AA7A1DA407}"/>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385B1877-E9CE-1418-F121-F06076FA8CD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9DE295-CEDC-E00E-A42A-FDAABDB74B8C}"/>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294554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9E0DE1-8059-B4B4-AABF-AA4DD7CE6C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B5D13CC-2B29-57D2-C755-B5AA21D0244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BDF5F0-07B4-7C01-CCF9-A52291F8A15C}"/>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83690FAC-1F3C-1F74-C38E-2FE8640364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3CC695-71EE-6545-9490-D7EA82037A99}"/>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239247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F7E6E9F-2B7D-4AFC-F8F1-57F99ADB0D8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DCD93C-2528-3AB4-AD78-7E32D283216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393C25-BA72-2822-4B1F-CC85DE58DBF5}"/>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56C65E36-924C-E4E6-1BA3-6C13D7D48A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CE2C0F-3E68-B605-14F9-8C76338689EB}"/>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325205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78BDC4-BC8E-91A4-F20E-F593723CDA6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1E8B63-F72D-2AA6-9E73-F3D5EE7D2EB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29B584-91CB-8819-581F-80693F8359C7}"/>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EAB67EDF-E242-6140-2C90-CD7689A1D6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E4A269-E0B2-5C1B-1B70-FB19DC07EB5C}"/>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104332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0AF67-4D06-7A81-B229-B8BC7D2A058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C27EF9-1CBA-E228-E0CF-5140E4896C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3975A5-4FBC-9340-6168-EDC34C10CCAF}"/>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C8676985-AAA7-D107-D9B9-0EFBEA21C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901A77-5114-BA06-B021-85C42841386E}"/>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3135767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6EBC6A-4780-9326-B867-608FDD36F1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402575-83E5-D731-1CF7-645D71CB6A1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430206D-F574-FC09-50AB-F93B7A61D7D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EED1318-33EF-BE91-1E37-DD658BC133E7}"/>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6" name="フッター プレースホルダー 5">
            <a:extLst>
              <a:ext uri="{FF2B5EF4-FFF2-40B4-BE49-F238E27FC236}">
                <a16:creationId xmlns:a16="http://schemas.microsoft.com/office/drawing/2014/main" id="{85B6D244-84C4-E632-9151-7DB04CADBF0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DDD599-4DF2-A069-C8C5-4D26D965B39E}"/>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194908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33C1DC-0658-7604-11E6-598A5407290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B6D4FD-05E6-6C13-B2FE-67368AA28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383ECBC-1B14-8AB2-0990-E831B278999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42DCE25-FD5D-B905-018F-A80E55D57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29CF79-339A-EC50-E44C-86C597AC60E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E60023-2CD6-51C0-995A-3F5B7F95386D}"/>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8" name="フッター プレースホルダー 7">
            <a:extLst>
              <a:ext uri="{FF2B5EF4-FFF2-40B4-BE49-F238E27FC236}">
                <a16:creationId xmlns:a16="http://schemas.microsoft.com/office/drawing/2014/main" id="{FFB49DBA-01CD-7DDB-1153-CDC9B9F4136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CAAAD44-0480-6298-EEE4-FBE156D05357}"/>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117959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0A5545-13E4-BC15-45E3-6724A26F62E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FAA4EFB-4B30-EC9D-2441-FACDB5B23A5F}"/>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4" name="フッター プレースホルダー 3">
            <a:extLst>
              <a:ext uri="{FF2B5EF4-FFF2-40B4-BE49-F238E27FC236}">
                <a16:creationId xmlns:a16="http://schemas.microsoft.com/office/drawing/2014/main" id="{25401237-33B4-03F7-E7BC-B6314B31B6F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00DD410-DD45-0468-0BDF-9CEF17193FB5}"/>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81526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65AA6CC-777A-2D99-813E-ECBB382BDC45}"/>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3" name="フッター プレースホルダー 2">
            <a:extLst>
              <a:ext uri="{FF2B5EF4-FFF2-40B4-BE49-F238E27FC236}">
                <a16:creationId xmlns:a16="http://schemas.microsoft.com/office/drawing/2014/main" id="{9B96F39D-C6E9-50F5-A1A1-8975CDC0EB8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395434-BEC8-8792-4545-E7C070F7EA91}"/>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374976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1644D-09E1-D36C-D28B-83358CDB936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FE5461-3FE2-C313-7C46-017F9690D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011767-DC9A-29AE-6475-CE709AFCE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DDF395B-4D58-5BE1-1242-F4211B04847C}"/>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6" name="フッター プレースホルダー 5">
            <a:extLst>
              <a:ext uri="{FF2B5EF4-FFF2-40B4-BE49-F238E27FC236}">
                <a16:creationId xmlns:a16="http://schemas.microsoft.com/office/drawing/2014/main" id="{9E805AAC-0A97-C472-17C4-D9C3263F27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FE572E9-4B74-22EC-5C26-64341CAB61C5}"/>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121007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FF30C1-BD1B-9E82-7F53-A6F437010D7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6636EA6-C8C6-594A-2812-3D685C3BAB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F0CE6C5-2268-E8D2-FFE7-6F18A4291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984096E-5760-7259-B324-718CDA6EBF73}"/>
              </a:ext>
            </a:extLst>
          </p:cNvPr>
          <p:cNvSpPr>
            <a:spLocks noGrp="1"/>
          </p:cNvSpPr>
          <p:nvPr>
            <p:ph type="dt" sz="half" idx="10"/>
          </p:nvPr>
        </p:nvSpPr>
        <p:spPr/>
        <p:txBody>
          <a:bodyPr/>
          <a:lstStyle/>
          <a:p>
            <a:fld id="{09CDDDD0-3E83-4B4F-80A8-7BC7C7FFDB79}" type="datetimeFigureOut">
              <a:rPr kumimoji="1" lang="ja-JP" altLang="en-US" smtClean="0"/>
              <a:t>2022/11/1</a:t>
            </a:fld>
            <a:endParaRPr kumimoji="1" lang="ja-JP" altLang="en-US"/>
          </a:p>
        </p:txBody>
      </p:sp>
      <p:sp>
        <p:nvSpPr>
          <p:cNvPr id="6" name="フッター プレースホルダー 5">
            <a:extLst>
              <a:ext uri="{FF2B5EF4-FFF2-40B4-BE49-F238E27FC236}">
                <a16:creationId xmlns:a16="http://schemas.microsoft.com/office/drawing/2014/main" id="{46CBC366-D760-F810-40FF-253EEACBFE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3D77DC-4DB9-6E02-BFAB-3DB19AE1EB9E}"/>
              </a:ext>
            </a:extLst>
          </p:cNvPr>
          <p:cNvSpPr>
            <a:spLocks noGrp="1"/>
          </p:cNvSpPr>
          <p:nvPr>
            <p:ph type="sldNum" sz="quarter" idx="12"/>
          </p:nvPr>
        </p:nvSpPr>
        <p:spPr/>
        <p:txBody>
          <a:body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183517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EBCBA4-4DF2-238A-7D5E-652A06F9C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133406-1C87-A294-8BA2-AEB4187EBE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230A97-1C6E-5BC7-ED16-FDD83A3B0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DDDD0-3E83-4B4F-80A8-7BC7C7FFDB79}" type="datetimeFigureOut">
              <a:rPr kumimoji="1" lang="ja-JP" altLang="en-US" smtClean="0"/>
              <a:t>2022/11/1</a:t>
            </a:fld>
            <a:endParaRPr kumimoji="1" lang="ja-JP" altLang="en-US"/>
          </a:p>
        </p:txBody>
      </p:sp>
      <p:sp>
        <p:nvSpPr>
          <p:cNvPr id="5" name="フッター プレースホルダー 4">
            <a:extLst>
              <a:ext uri="{FF2B5EF4-FFF2-40B4-BE49-F238E27FC236}">
                <a16:creationId xmlns:a16="http://schemas.microsoft.com/office/drawing/2014/main" id="{BD3B8454-9BAC-7787-8701-E28E5BCC1C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33905B5-3003-8DA9-CEC9-DA736B783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CB096-3558-40A2-9A1C-9221ABE57767}" type="slidenum">
              <a:rPr kumimoji="1" lang="ja-JP" altLang="en-US" smtClean="0"/>
              <a:t>‹#›</a:t>
            </a:fld>
            <a:endParaRPr kumimoji="1" lang="ja-JP" altLang="en-US"/>
          </a:p>
        </p:txBody>
      </p:sp>
    </p:spTree>
    <p:extLst>
      <p:ext uri="{BB962C8B-B14F-4D97-AF65-F5344CB8AC3E}">
        <p14:creationId xmlns:p14="http://schemas.microsoft.com/office/powerpoint/2010/main" val="3966976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qabiria.com/en/translation/brazilian-portuguese-transl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jpeg"/><Relationship Id="rId3" Type="http://schemas.openxmlformats.org/officeDocument/2006/relationships/image" Target="../media/image30.jpeg"/><Relationship Id="rId7" Type="http://schemas.openxmlformats.org/officeDocument/2006/relationships/image" Target="../media/image32.jpeg"/><Relationship Id="rId12"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general-southerner.blogspot.com/2013/10/edinburgh-log-coffee-time-part-2.html" TargetMode="External"/><Relationship Id="rId11" Type="http://schemas.openxmlformats.org/officeDocument/2006/relationships/hyperlink" Target="http://www.cakesandmore.in/2014/07/creamed-corn-in-savory-choux-puffs.html" TargetMode="External"/><Relationship Id="rId5" Type="http://schemas.openxmlformats.org/officeDocument/2006/relationships/image" Target="../media/image31.jpeg"/><Relationship Id="rId10" Type="http://schemas.openxmlformats.org/officeDocument/2006/relationships/image" Target="../media/image34.jpeg"/><Relationship Id="rId4" Type="http://schemas.openxmlformats.org/officeDocument/2006/relationships/hyperlink" Target="https://wle.cgiar.org/thrive/2016/12/16/chinas-new-crop-cash" TargetMode="External"/><Relationship Id="rId9" Type="http://schemas.openxmlformats.org/officeDocument/2006/relationships/hyperlink" Target="https://www.scienceimage.csiro.au/library/food/i/11103/bunya-soybeans/" TargetMode="External"/><Relationship Id="rId1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education.okfn.org/the-open-university-of-brazil-goes-op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flickr.com/photos/edmilsonsilva/528572975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35240371-9800-6317-F4F1-A12CD67CC5FC}"/>
              </a:ext>
            </a:extLst>
          </p:cNvPr>
          <p:cNvPicPr>
            <a:picLocks noChangeAspect="1"/>
          </p:cNvPicPr>
          <p:nvPr/>
        </p:nvPicPr>
        <p:blipFill rotWithShape="1">
          <a:blip r:embed="rId3">
            <a:alphaModFix amt="50000"/>
          </a:blip>
          <a:srcRect t="1575" b="1022"/>
          <a:stretch/>
        </p:blipFill>
        <p:spPr>
          <a:xfrm>
            <a:off x="0" y="1"/>
            <a:ext cx="12191980" cy="6857999"/>
          </a:xfrm>
          <a:prstGeom prst="rect">
            <a:avLst/>
          </a:prstGeom>
        </p:spPr>
      </p:pic>
      <p:sp>
        <p:nvSpPr>
          <p:cNvPr id="2" name="タイトル 1">
            <a:extLst>
              <a:ext uri="{FF2B5EF4-FFF2-40B4-BE49-F238E27FC236}">
                <a16:creationId xmlns:a16="http://schemas.microsoft.com/office/drawing/2014/main" id="{5EECD1FA-C5A6-7ECD-60B7-A99B1F241EAB}"/>
              </a:ext>
            </a:extLst>
          </p:cNvPr>
          <p:cNvSpPr>
            <a:spLocks noGrp="1"/>
          </p:cNvSpPr>
          <p:nvPr>
            <p:ph type="ctrTitle"/>
          </p:nvPr>
        </p:nvSpPr>
        <p:spPr>
          <a:xfrm>
            <a:off x="1524000" y="1122362"/>
            <a:ext cx="9144000" cy="2900518"/>
          </a:xfrm>
        </p:spPr>
        <p:txBody>
          <a:bodyPr>
            <a:normAutofit/>
          </a:bodyPr>
          <a:lstStyle/>
          <a:p>
            <a:r>
              <a:rPr kumimoji="1" lang="en-US" altLang="ja-JP" sz="8800">
                <a:solidFill>
                  <a:srgbClr val="FFFFFF"/>
                </a:solidFill>
                <a:latin typeface="Angsana New" panose="02020603050405020304" pitchFamily="18" charset="-34"/>
                <a:cs typeface="Angsana New" panose="02020603050405020304" pitchFamily="18" charset="-34"/>
              </a:rPr>
              <a:t>Brazil</a:t>
            </a:r>
            <a:endParaRPr kumimoji="1" lang="ja-JP" altLang="en-US" sz="8800">
              <a:solidFill>
                <a:srgbClr val="FFFFFF"/>
              </a:solidFill>
              <a:latin typeface="Angsana New" panose="02020603050405020304" pitchFamily="18" charset="-34"/>
              <a:cs typeface="Angsana New" panose="02020603050405020304" pitchFamily="18" charset="-34"/>
            </a:endParaRPr>
          </a:p>
        </p:txBody>
      </p:sp>
      <p:sp>
        <p:nvSpPr>
          <p:cNvPr id="3" name="字幕 2">
            <a:extLst>
              <a:ext uri="{FF2B5EF4-FFF2-40B4-BE49-F238E27FC236}">
                <a16:creationId xmlns:a16="http://schemas.microsoft.com/office/drawing/2014/main" id="{65120186-5528-0E1A-A027-906D97C0AB94}"/>
              </a:ext>
            </a:extLst>
          </p:cNvPr>
          <p:cNvSpPr>
            <a:spLocks noGrp="1"/>
          </p:cNvSpPr>
          <p:nvPr>
            <p:ph type="subTitle" idx="1"/>
          </p:nvPr>
        </p:nvSpPr>
        <p:spPr>
          <a:xfrm>
            <a:off x="1294400" y="4022880"/>
            <a:ext cx="9603179" cy="1243869"/>
          </a:xfrm>
        </p:spPr>
        <p:txBody>
          <a:bodyPr vert="horz" lIns="91440" tIns="45720" rIns="91440" bIns="45720" rtlCol="0" anchor="t">
            <a:noAutofit/>
          </a:bodyPr>
          <a:lstStyle/>
          <a:p>
            <a:r>
              <a:rPr lang="ja-JP" altLang="en-US" sz="4000">
                <a:solidFill>
                  <a:srgbClr val="FFFFFF"/>
                </a:solidFill>
                <a:latin typeface="Angsana New"/>
                <a:ea typeface="游ゴシック"/>
                <a:cs typeface="Angsana New"/>
              </a:rPr>
              <a:t>Keito Ida</a:t>
            </a:r>
            <a:endParaRPr lang="en-US" altLang="ja-JP" sz="4000">
              <a:solidFill>
                <a:srgbClr val="FFFFFF"/>
              </a:solidFill>
              <a:latin typeface="Angsana New"/>
              <a:ea typeface="游ゴシック"/>
              <a:cs typeface="Angsana New"/>
            </a:endParaRPr>
          </a:p>
          <a:p>
            <a:r>
              <a:rPr lang="en-US" altLang="ja-JP" sz="4000">
                <a:solidFill>
                  <a:srgbClr val="FFFFFF"/>
                </a:solidFill>
                <a:latin typeface="Angsana New"/>
                <a:ea typeface="游ゴシック"/>
                <a:cs typeface="Angsana New"/>
              </a:rPr>
              <a:t>Nanase Hashimoto</a:t>
            </a:r>
            <a:endParaRPr lang="ja-JP" altLang="en-US" sz="4000">
              <a:solidFill>
                <a:srgbClr val="FFFFFF"/>
              </a:solidFill>
              <a:latin typeface="Angsana New"/>
              <a:ea typeface="游ゴシック"/>
              <a:cs typeface="Angsana New"/>
            </a:endParaRPr>
          </a:p>
          <a:p>
            <a:endParaRPr lang="ja-JP" altLang="en-US" sz="4000">
              <a:solidFill>
                <a:srgbClr val="FFFFFF"/>
              </a:solidFill>
              <a:latin typeface="Angsana New" panose="02020603050405020304" pitchFamily="18" charset="-34"/>
              <a:ea typeface="游ゴシック"/>
              <a:cs typeface="Angsana New" panose="02020603050405020304" pitchFamily="18" charset="-34"/>
            </a:endParaRPr>
          </a:p>
        </p:txBody>
      </p:sp>
    </p:spTree>
    <p:extLst>
      <p:ext uri="{BB962C8B-B14F-4D97-AF65-F5344CB8AC3E}">
        <p14:creationId xmlns:p14="http://schemas.microsoft.com/office/powerpoint/2010/main" val="4088042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0A826D8C-DCB7-6C9C-4CD7-992BA13CDC30}"/>
              </a:ext>
            </a:extLst>
          </p:cNvPr>
          <p:cNvPicPr>
            <a:picLocks noChangeAspect="1"/>
          </p:cNvPicPr>
          <p:nvPr/>
        </p:nvPicPr>
        <p:blipFill rotWithShape="1">
          <a:blip r:embed="rId3">
            <a:alphaModFix amt="35000"/>
          </a:blip>
          <a:srcRect r="6666"/>
          <a:stretch/>
        </p:blipFill>
        <p:spPr>
          <a:xfrm>
            <a:off x="20" y="42826"/>
            <a:ext cx="12191980" cy="6857990"/>
          </a:xfrm>
          <a:prstGeom prst="rect">
            <a:avLst/>
          </a:prstGeom>
        </p:spPr>
      </p:pic>
      <p:sp>
        <p:nvSpPr>
          <p:cNvPr id="2" name="タイトル 1">
            <a:extLst>
              <a:ext uri="{FF2B5EF4-FFF2-40B4-BE49-F238E27FC236}">
                <a16:creationId xmlns:a16="http://schemas.microsoft.com/office/drawing/2014/main" id="{621313B0-ABD4-F03B-8042-9981224E9DFA}"/>
              </a:ext>
            </a:extLst>
          </p:cNvPr>
          <p:cNvSpPr>
            <a:spLocks noGrp="1"/>
          </p:cNvSpPr>
          <p:nvPr>
            <p:ph type="title"/>
          </p:nvPr>
        </p:nvSpPr>
        <p:spPr>
          <a:xfrm>
            <a:off x="576941" y="2932473"/>
            <a:ext cx="10515600" cy="1325563"/>
          </a:xfrm>
        </p:spPr>
        <p:txBody>
          <a:bodyPr>
            <a:normAutofit/>
          </a:bodyPr>
          <a:lstStyle/>
          <a:p>
            <a:r>
              <a:rPr kumimoji="1" lang="en-US" altLang="ja-JP" sz="4800" b="1">
                <a:solidFill>
                  <a:srgbClr val="FFFFFF"/>
                </a:solidFill>
                <a:latin typeface="Bodoni MT" panose="02070603080606020203" pitchFamily="18" charset="0"/>
              </a:rPr>
              <a:t>Communication style</a:t>
            </a:r>
            <a:endParaRPr kumimoji="1" lang="ja-JP" altLang="en-US" sz="4800" b="1">
              <a:solidFill>
                <a:srgbClr val="FFFFFF"/>
              </a:solidFill>
              <a:latin typeface="Bodoni MT" panose="02070603080606020203" pitchFamily="18" charset="0"/>
            </a:endParaRPr>
          </a:p>
        </p:txBody>
      </p:sp>
      <p:sp>
        <p:nvSpPr>
          <p:cNvPr id="3" name="コンテンツ プレースホルダー 2">
            <a:extLst>
              <a:ext uri="{FF2B5EF4-FFF2-40B4-BE49-F238E27FC236}">
                <a16:creationId xmlns:a16="http://schemas.microsoft.com/office/drawing/2014/main" id="{F7E17CCA-73BC-54EF-F2B0-10CA4E202518}"/>
              </a:ext>
            </a:extLst>
          </p:cNvPr>
          <p:cNvSpPr>
            <a:spLocks noGrp="1"/>
          </p:cNvSpPr>
          <p:nvPr>
            <p:ph idx="1"/>
          </p:nvPr>
        </p:nvSpPr>
        <p:spPr>
          <a:xfrm>
            <a:off x="838200" y="4258036"/>
            <a:ext cx="10515600" cy="1465870"/>
          </a:xfrm>
        </p:spPr>
        <p:txBody>
          <a:bodyPr>
            <a:normAutofit/>
          </a:bodyPr>
          <a:lstStyle/>
          <a:p>
            <a:r>
              <a:rPr lang="en-US" altLang="ja-JP" sz="3600">
                <a:solidFill>
                  <a:srgbClr val="FFFFFF"/>
                </a:solidFill>
                <a:latin typeface="Bodoni MT" panose="02070603080606020203" pitchFamily="18" charset="0"/>
              </a:rPr>
              <a:t>Communicate directly</a:t>
            </a:r>
          </a:p>
          <a:p>
            <a:r>
              <a:rPr lang="en-US" altLang="ja-JP" sz="3600">
                <a:solidFill>
                  <a:srgbClr val="FFFFFF"/>
                </a:solidFill>
                <a:latin typeface="Bodoni MT" panose="02070603080606020203" pitchFamily="18" charset="0"/>
              </a:rPr>
              <a:t>Use body touches</a:t>
            </a:r>
          </a:p>
          <a:p>
            <a:endParaRPr kumimoji="1" lang="ja-JP" altLang="en-US" sz="3600">
              <a:solidFill>
                <a:srgbClr val="FFFFFF"/>
              </a:solidFill>
              <a:latin typeface="Bodoni MT" panose="02070603080606020203" pitchFamily="18" charset="0"/>
            </a:endParaRPr>
          </a:p>
        </p:txBody>
      </p:sp>
    </p:spTree>
    <p:extLst>
      <p:ext uri="{BB962C8B-B14F-4D97-AF65-F5344CB8AC3E}">
        <p14:creationId xmlns:p14="http://schemas.microsoft.com/office/powerpoint/2010/main" val="15083458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4"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04696F1-309A-B35B-2729-BF6CE33110CB}"/>
              </a:ext>
            </a:extLst>
          </p:cNvPr>
          <p:cNvSpPr>
            <a:spLocks noGrp="1"/>
          </p:cNvSpPr>
          <p:nvPr>
            <p:ph type="title"/>
          </p:nvPr>
        </p:nvSpPr>
        <p:spPr>
          <a:xfrm>
            <a:off x="841247" y="474146"/>
            <a:ext cx="10515593" cy="1197864"/>
          </a:xfrm>
        </p:spPr>
        <p:txBody>
          <a:bodyPr>
            <a:normAutofit/>
          </a:bodyPr>
          <a:lstStyle/>
          <a:p>
            <a:r>
              <a:rPr kumimoji="1" lang="en-US" altLang="ja-JP" sz="6000">
                <a:latin typeface="Bell MT" panose="02020503060305020303" pitchFamily="18" charset="0"/>
              </a:rPr>
              <a:t>Greeting </a:t>
            </a:r>
            <a:endParaRPr kumimoji="1" lang="ja-JP" altLang="en-US" sz="6000">
              <a:latin typeface="Bell MT" panose="02020503060305020303" pitchFamily="18" charset="0"/>
            </a:endParaRPr>
          </a:p>
        </p:txBody>
      </p:sp>
      <p:sp>
        <p:nvSpPr>
          <p:cNvPr id="35"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937FDE9-07C3-0F93-ACEF-E97060648974}"/>
              </a:ext>
            </a:extLst>
          </p:cNvPr>
          <p:cNvSpPr>
            <a:spLocks noGrp="1"/>
          </p:cNvSpPr>
          <p:nvPr>
            <p:ph idx="1"/>
          </p:nvPr>
        </p:nvSpPr>
        <p:spPr>
          <a:xfrm>
            <a:off x="7533314" y="1999578"/>
            <a:ext cx="3823525" cy="4171568"/>
          </a:xfrm>
        </p:spPr>
        <p:txBody>
          <a:bodyPr anchor="ctr">
            <a:normAutofit/>
          </a:bodyPr>
          <a:lstStyle/>
          <a:p>
            <a:r>
              <a:rPr lang="en-US" sz="3200">
                <a:latin typeface="Bell MT" panose="02020503060305020303" pitchFamily="18" charset="0"/>
              </a:rPr>
              <a:t>Kiss on the cheeks</a:t>
            </a:r>
          </a:p>
          <a:p>
            <a:r>
              <a:rPr lang="en-US" sz="3200">
                <a:latin typeface="Bell MT" panose="02020503060305020303" pitchFamily="18" charset="0"/>
              </a:rPr>
              <a:t>Shake hands</a:t>
            </a:r>
          </a:p>
          <a:p>
            <a:r>
              <a:rPr lang="en-US" sz="3200">
                <a:latin typeface="Bell MT" panose="02020503060305020303" pitchFamily="18" charset="0"/>
              </a:rPr>
              <a:t>Hugging and Backslapping</a:t>
            </a:r>
          </a:p>
          <a:p>
            <a:endParaRPr lang="en-US" sz="3200">
              <a:latin typeface="Bell MT" panose="02020503060305020303" pitchFamily="18" charset="0"/>
            </a:endParaRPr>
          </a:p>
        </p:txBody>
      </p:sp>
      <p:pic>
        <p:nvPicPr>
          <p:cNvPr id="4" name="コンテンツ プレースホルダー 3">
            <a:extLst>
              <a:ext uri="{FF2B5EF4-FFF2-40B4-BE49-F238E27FC236}">
                <a16:creationId xmlns:a16="http://schemas.microsoft.com/office/drawing/2014/main" id="{600BD493-59F6-DD6F-2269-792EA9703C9E}"/>
              </a:ext>
            </a:extLst>
          </p:cNvPr>
          <p:cNvPicPr>
            <a:picLocks noChangeAspect="1"/>
          </p:cNvPicPr>
          <p:nvPr/>
        </p:nvPicPr>
        <p:blipFill rotWithShape="1">
          <a:blip r:embed="rId2"/>
          <a:srcRect l="5407" r="10405" b="-1"/>
          <a:stretch/>
        </p:blipFill>
        <p:spPr>
          <a:xfrm>
            <a:off x="539495" y="1868511"/>
            <a:ext cx="6411087" cy="4302635"/>
          </a:xfrm>
          <a:prstGeom prst="rect">
            <a:avLst/>
          </a:prstGeom>
        </p:spPr>
      </p:pic>
      <p:pic>
        <p:nvPicPr>
          <p:cNvPr id="5" name="図 4">
            <a:extLst>
              <a:ext uri="{FF2B5EF4-FFF2-40B4-BE49-F238E27FC236}">
                <a16:creationId xmlns:a16="http://schemas.microsoft.com/office/drawing/2014/main" id="{288FC85D-6E3C-2A5F-E968-1061054A0195}"/>
              </a:ext>
            </a:extLst>
          </p:cNvPr>
          <p:cNvPicPr>
            <a:picLocks noChangeAspect="1"/>
          </p:cNvPicPr>
          <p:nvPr/>
        </p:nvPicPr>
        <p:blipFill>
          <a:blip r:embed="rId3"/>
          <a:stretch>
            <a:fillRect/>
          </a:stretch>
        </p:blipFill>
        <p:spPr>
          <a:xfrm>
            <a:off x="466344" y="1848722"/>
            <a:ext cx="6947539" cy="4342212"/>
          </a:xfrm>
          <a:prstGeom prst="rect">
            <a:avLst/>
          </a:prstGeom>
        </p:spPr>
      </p:pic>
      <p:pic>
        <p:nvPicPr>
          <p:cNvPr id="7" name="図 6">
            <a:extLst>
              <a:ext uri="{FF2B5EF4-FFF2-40B4-BE49-F238E27FC236}">
                <a16:creationId xmlns:a16="http://schemas.microsoft.com/office/drawing/2014/main" id="{F9DB9EE1-A1E2-3997-ACC7-8E92E60F6E49}"/>
              </a:ext>
            </a:extLst>
          </p:cNvPr>
          <p:cNvPicPr>
            <a:picLocks noChangeAspect="1"/>
          </p:cNvPicPr>
          <p:nvPr/>
        </p:nvPicPr>
        <p:blipFill>
          <a:blip r:embed="rId4"/>
          <a:stretch>
            <a:fillRect/>
          </a:stretch>
        </p:blipFill>
        <p:spPr>
          <a:xfrm>
            <a:off x="466343" y="1766939"/>
            <a:ext cx="6947539" cy="4636845"/>
          </a:xfrm>
          <a:prstGeom prst="rect">
            <a:avLst/>
          </a:prstGeom>
        </p:spPr>
      </p:pic>
    </p:spTree>
    <p:extLst>
      <p:ext uri="{BB962C8B-B14F-4D97-AF65-F5344CB8AC3E}">
        <p14:creationId xmlns:p14="http://schemas.microsoft.com/office/powerpoint/2010/main" val="3813657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9C89661D-04DF-A8FA-DE73-2FCFCA0E5056}"/>
              </a:ext>
            </a:extLst>
          </p:cNvPr>
          <p:cNvPicPr>
            <a:picLocks noChangeAspect="1"/>
          </p:cNvPicPr>
          <p:nvPr/>
        </p:nvPicPr>
        <p:blipFill rotWithShape="1">
          <a:blip r:embed="rId2"/>
          <a:srcRect t="2419" b="1070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E19C852-EA19-1EE2-2D13-BCF111F3B929}"/>
              </a:ext>
            </a:extLst>
          </p:cNvPr>
          <p:cNvSpPr>
            <a:spLocks noGrp="1"/>
          </p:cNvSpPr>
          <p:nvPr>
            <p:ph type="title"/>
          </p:nvPr>
        </p:nvSpPr>
        <p:spPr>
          <a:xfrm>
            <a:off x="598517" y="3293238"/>
            <a:ext cx="4068486" cy="99087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kumimoji="1" lang="en-US" altLang="ja-JP" sz="6000" b="1">
                <a:solidFill>
                  <a:srgbClr val="FFFFFF"/>
                </a:solidFill>
                <a:latin typeface="Bodoni MT" panose="02070603080606020203" pitchFamily="18" charset="0"/>
              </a:rPr>
              <a:t>Eye contact</a:t>
            </a:r>
          </a:p>
        </p:txBody>
      </p:sp>
    </p:spTree>
    <p:extLst>
      <p:ext uri="{BB962C8B-B14F-4D97-AF65-F5344CB8AC3E}">
        <p14:creationId xmlns:p14="http://schemas.microsoft.com/office/powerpoint/2010/main" val="3851402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26F171A9-B6FE-9626-1F32-695A75DA6C9C}"/>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4" name="タイトル 3">
            <a:extLst>
              <a:ext uri="{FF2B5EF4-FFF2-40B4-BE49-F238E27FC236}">
                <a16:creationId xmlns:a16="http://schemas.microsoft.com/office/drawing/2014/main" id="{E5FBF3BF-8797-6821-2B1C-C982B49D40F4}"/>
              </a:ext>
            </a:extLst>
          </p:cNvPr>
          <p:cNvSpPr>
            <a:spLocks noGrp="1"/>
          </p:cNvSpPr>
          <p:nvPr>
            <p:ph type="title"/>
          </p:nvPr>
        </p:nvSpPr>
        <p:spPr>
          <a:xfrm>
            <a:off x="1524000" y="2790700"/>
            <a:ext cx="9144000" cy="1232179"/>
          </a:xfrm>
        </p:spPr>
        <p:txBody>
          <a:bodyPr vert="horz" lIns="91440" tIns="45720" rIns="91440" bIns="45720" rtlCol="0" anchor="b">
            <a:normAutofit/>
          </a:bodyPr>
          <a:lstStyle/>
          <a:p>
            <a:pPr algn="ctr"/>
            <a:r>
              <a:rPr lang="en-US" altLang="ja-JP" sz="6000" b="1">
                <a:solidFill>
                  <a:srgbClr val="FFFFFF"/>
                </a:solidFill>
                <a:latin typeface="Bell MT" panose="02020503060305020303" pitchFamily="18" charset="0"/>
              </a:rPr>
              <a:t>Custom</a:t>
            </a:r>
          </a:p>
        </p:txBody>
      </p:sp>
    </p:spTree>
    <p:extLst>
      <p:ext uri="{BB962C8B-B14F-4D97-AF65-F5344CB8AC3E}">
        <p14:creationId xmlns:p14="http://schemas.microsoft.com/office/powerpoint/2010/main" val="152625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コンテンツ プレースホルダー 3">
            <a:extLst>
              <a:ext uri="{FF2B5EF4-FFF2-40B4-BE49-F238E27FC236}">
                <a16:creationId xmlns:a16="http://schemas.microsoft.com/office/drawing/2014/main" id="{F0994657-1CF2-3306-EDA0-E1B38BA2B53A}"/>
              </a:ext>
            </a:extLst>
          </p:cNvPr>
          <p:cNvPicPr>
            <a:picLocks noChangeAspect="1"/>
          </p:cNvPicPr>
          <p:nvPr/>
        </p:nvPicPr>
        <p:blipFill rotWithShape="1">
          <a:blip r:embed="rId2">
            <a:alphaModFix amt="50000"/>
          </a:blip>
          <a:srcRect r="1334"/>
          <a:stretch/>
        </p:blipFill>
        <p:spPr>
          <a:xfrm>
            <a:off x="20" y="10"/>
            <a:ext cx="12191981" cy="6857990"/>
          </a:xfrm>
          <a:prstGeom prst="rect">
            <a:avLst/>
          </a:prstGeom>
        </p:spPr>
      </p:pic>
      <p:sp>
        <p:nvSpPr>
          <p:cNvPr id="2" name="タイトル 1">
            <a:extLst>
              <a:ext uri="{FF2B5EF4-FFF2-40B4-BE49-F238E27FC236}">
                <a16:creationId xmlns:a16="http://schemas.microsoft.com/office/drawing/2014/main" id="{66D9B831-3958-A71F-58A3-140AB6AE4DC9}"/>
              </a:ext>
            </a:extLst>
          </p:cNvPr>
          <p:cNvSpPr>
            <a:spLocks noGrp="1"/>
          </p:cNvSpPr>
          <p:nvPr>
            <p:ph type="title"/>
          </p:nvPr>
        </p:nvSpPr>
        <p:spPr>
          <a:xfrm>
            <a:off x="1524000" y="1995057"/>
            <a:ext cx="9144000" cy="1220303"/>
          </a:xfrm>
        </p:spPr>
        <p:txBody>
          <a:bodyPr vert="horz" lIns="91440" tIns="45720" rIns="91440" bIns="45720" rtlCol="0" anchor="b">
            <a:normAutofit/>
          </a:bodyPr>
          <a:lstStyle/>
          <a:p>
            <a:pPr algn="ctr"/>
            <a:r>
              <a:rPr kumimoji="1" lang="en-US" altLang="ja-JP" sz="6000" b="1">
                <a:solidFill>
                  <a:srgbClr val="FFFFFF"/>
                </a:solidFill>
                <a:latin typeface="Bell MT" panose="02020503060305020303" pitchFamily="18" charset="0"/>
              </a:rPr>
              <a:t>Piercing since childhood</a:t>
            </a:r>
            <a:endParaRPr lang="en-US" altLang="ja-JP" sz="6000" b="1">
              <a:solidFill>
                <a:srgbClr val="FFFFFF"/>
              </a:solidFill>
              <a:latin typeface="Bell MT" panose="02020503060305020303" pitchFamily="18" charset="0"/>
            </a:endParaRPr>
          </a:p>
        </p:txBody>
      </p:sp>
      <p:sp>
        <p:nvSpPr>
          <p:cNvPr id="43" name="Content Placeholder 7">
            <a:extLst>
              <a:ext uri="{FF2B5EF4-FFF2-40B4-BE49-F238E27FC236}">
                <a16:creationId xmlns:a16="http://schemas.microsoft.com/office/drawing/2014/main" id="{600C83BA-BD3D-7612-6734-07610180A60B}"/>
              </a:ext>
            </a:extLst>
          </p:cNvPr>
          <p:cNvSpPr>
            <a:spLocks noGrp="1"/>
          </p:cNvSpPr>
          <p:nvPr>
            <p:ph idx="1"/>
          </p:nvPr>
        </p:nvSpPr>
        <p:spPr>
          <a:xfrm>
            <a:off x="2828308" y="3215360"/>
            <a:ext cx="6242462" cy="1098395"/>
          </a:xfrm>
        </p:spPr>
        <p:txBody>
          <a:bodyPr vert="horz" lIns="91440" tIns="45720" rIns="91440" bIns="45720" rtlCol="0">
            <a:normAutofit/>
          </a:bodyPr>
          <a:lstStyle/>
          <a:p>
            <a:pPr marL="0" indent="0" algn="ctr">
              <a:buNone/>
            </a:pPr>
            <a:r>
              <a:rPr lang="en-US" sz="4800">
                <a:solidFill>
                  <a:srgbClr val="FFFFFF"/>
                </a:solidFill>
                <a:latin typeface="Bell MT" panose="02020503060305020303" pitchFamily="18" charset="0"/>
              </a:rPr>
              <a:t>A sign of a </a:t>
            </a:r>
            <a:r>
              <a:rPr lang="en-US" sz="4800">
                <a:solidFill>
                  <a:srgbClr val="FF66FF"/>
                </a:solidFill>
                <a:latin typeface="Bell MT" panose="02020503060305020303" pitchFamily="18" charset="0"/>
              </a:rPr>
              <a:t>girl</a:t>
            </a:r>
          </a:p>
        </p:txBody>
      </p:sp>
    </p:spTree>
    <p:extLst>
      <p:ext uri="{BB962C8B-B14F-4D97-AF65-F5344CB8AC3E}">
        <p14:creationId xmlns:p14="http://schemas.microsoft.com/office/powerpoint/2010/main" val="38026286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図 3">
            <a:extLst>
              <a:ext uri="{FF2B5EF4-FFF2-40B4-BE49-F238E27FC236}">
                <a16:creationId xmlns:a16="http://schemas.microsoft.com/office/drawing/2014/main" id="{2A2D30C8-A805-5522-7142-0D48E1CE1A2C}"/>
              </a:ext>
            </a:extLst>
          </p:cNvPr>
          <p:cNvPicPr>
            <a:picLocks noChangeAspect="1"/>
          </p:cNvPicPr>
          <p:nvPr/>
        </p:nvPicPr>
        <p:blipFill rotWithShape="1">
          <a:blip r:embed="rId3">
            <a:alphaModFix amt="50000"/>
          </a:blip>
          <a:srcRect t="12283" r="2" b="12718"/>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807B6353-7CC4-48D2-3E48-A894A7AC54CA}"/>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algn="ctr"/>
            <a:r>
              <a:rPr lang="en-US" altLang="ja-JP" sz="4800" b="1" i="0" err="1">
                <a:solidFill>
                  <a:srgbClr val="FFFFFF"/>
                </a:solidFill>
                <a:effectLst/>
                <a:latin typeface="Bell MT" panose="02020503060305020303" pitchFamily="18" charset="0"/>
              </a:rPr>
              <a:t>Dia</a:t>
            </a:r>
            <a:r>
              <a:rPr lang="en-US" altLang="ja-JP" sz="4800" b="1" i="0">
                <a:solidFill>
                  <a:srgbClr val="FFFFFF"/>
                </a:solidFill>
                <a:effectLst/>
                <a:latin typeface="Bell MT" panose="02020503060305020303" pitchFamily="18" charset="0"/>
              </a:rPr>
              <a:t> dos </a:t>
            </a:r>
            <a:r>
              <a:rPr lang="en-US" altLang="ja-JP" sz="4800" b="1" i="0" err="1">
                <a:solidFill>
                  <a:srgbClr val="FFFFFF"/>
                </a:solidFill>
                <a:effectLst/>
                <a:latin typeface="Bell MT" panose="02020503060305020303" pitchFamily="18" charset="0"/>
              </a:rPr>
              <a:t>Namorados</a:t>
            </a:r>
            <a:r>
              <a:rPr lang="en-US" altLang="ja-JP" sz="4800" b="1" i="0">
                <a:solidFill>
                  <a:srgbClr val="FFFFFF"/>
                </a:solidFill>
                <a:effectLst/>
                <a:latin typeface="Bell MT" panose="02020503060305020303" pitchFamily="18" charset="0"/>
              </a:rPr>
              <a:t> (Lover’s Day)</a:t>
            </a:r>
            <a:br>
              <a:rPr lang="en-US" altLang="ja-JP" sz="4800" b="1" i="0">
                <a:solidFill>
                  <a:srgbClr val="FFFFFF"/>
                </a:solidFill>
                <a:effectLst/>
                <a:latin typeface="Bell MT" panose="02020503060305020303" pitchFamily="18" charset="0"/>
              </a:rPr>
            </a:br>
            <a:r>
              <a:rPr lang="en-US" altLang="ja-JP" sz="4800" b="1">
                <a:solidFill>
                  <a:srgbClr val="FFFFFF"/>
                </a:solidFill>
                <a:latin typeface="Bell MT" panose="02020503060305020303" pitchFamily="18" charset="0"/>
              </a:rPr>
              <a:t>Jun 12th</a:t>
            </a:r>
            <a:endParaRPr kumimoji="1" lang="en-US" altLang="ja-JP" sz="4800">
              <a:solidFill>
                <a:srgbClr val="FFFFFF"/>
              </a:solidFill>
              <a:latin typeface="Bell MT" panose="02020503060305020303" pitchFamily="18" charset="0"/>
            </a:endParaRPr>
          </a:p>
        </p:txBody>
      </p:sp>
    </p:spTree>
    <p:extLst>
      <p:ext uri="{BB962C8B-B14F-4D97-AF65-F5344CB8AC3E}">
        <p14:creationId xmlns:p14="http://schemas.microsoft.com/office/powerpoint/2010/main" val="2499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コンテンツ プレースホルダー 3">
            <a:extLst>
              <a:ext uri="{FF2B5EF4-FFF2-40B4-BE49-F238E27FC236}">
                <a16:creationId xmlns:a16="http://schemas.microsoft.com/office/drawing/2014/main" id="{D297A5ED-DB7F-7665-57E1-F26616C3593B}"/>
              </a:ext>
            </a:extLst>
          </p:cNvPr>
          <p:cNvPicPr>
            <a:picLocks noGrp="1" noChangeAspect="1"/>
          </p:cNvPicPr>
          <p:nvPr>
            <p:ph idx="4294967295"/>
          </p:nvPr>
        </p:nvPicPr>
        <p:blipFill rotWithShape="1">
          <a:blip r:embed="rId2">
            <a:alphaModFix amt="60000"/>
          </a:blip>
          <a:srcRect t="19643"/>
          <a:stretch/>
        </p:blipFill>
        <p:spPr>
          <a:xfrm>
            <a:off x="-1" y="10"/>
            <a:ext cx="12192001" cy="6857990"/>
          </a:xfrm>
          <a:prstGeom prst="rect">
            <a:avLst/>
          </a:prstGeom>
        </p:spPr>
      </p:pic>
      <p:sp>
        <p:nvSpPr>
          <p:cNvPr id="2" name="タイトル 1">
            <a:extLst>
              <a:ext uri="{FF2B5EF4-FFF2-40B4-BE49-F238E27FC236}">
                <a16:creationId xmlns:a16="http://schemas.microsoft.com/office/drawing/2014/main" id="{85E6A56D-D6A1-DA3F-459C-B4F0C87AC32C}"/>
              </a:ext>
            </a:extLst>
          </p:cNvPr>
          <p:cNvSpPr>
            <a:spLocks noGrp="1"/>
          </p:cNvSpPr>
          <p:nvPr>
            <p:ph type="title"/>
          </p:nvPr>
        </p:nvSpPr>
        <p:spPr>
          <a:xfrm>
            <a:off x="2810335" y="2400480"/>
            <a:ext cx="7200564" cy="2057037"/>
          </a:xfrm>
        </p:spPr>
        <p:txBody>
          <a:bodyPr vert="horz" lIns="91440" tIns="45720" rIns="91440" bIns="45720" rtlCol="0" anchor="ctr">
            <a:normAutofit/>
          </a:bodyPr>
          <a:lstStyle/>
          <a:p>
            <a:r>
              <a:rPr kumimoji="1" lang="en-US" altLang="ja-JP" sz="5400" b="1">
                <a:solidFill>
                  <a:srgbClr val="FFFFFF"/>
                </a:solidFill>
                <a:latin typeface="Bell MT" panose="02020503060305020303" pitchFamily="18" charset="0"/>
              </a:rPr>
              <a:t>Don’t flush toilet paper</a:t>
            </a:r>
          </a:p>
        </p:txBody>
      </p:sp>
      <p:pic>
        <p:nvPicPr>
          <p:cNvPr id="5" name="図 4">
            <a:extLst>
              <a:ext uri="{FF2B5EF4-FFF2-40B4-BE49-F238E27FC236}">
                <a16:creationId xmlns:a16="http://schemas.microsoft.com/office/drawing/2014/main" id="{91C182C1-D3B0-5573-9DA6-B1387E37C491}"/>
              </a:ext>
            </a:extLst>
          </p:cNvPr>
          <p:cNvPicPr>
            <a:picLocks noChangeAspect="1"/>
          </p:cNvPicPr>
          <p:nvPr/>
        </p:nvPicPr>
        <p:blipFill rotWithShape="1">
          <a:blip r:embed="rId3"/>
          <a:srcRect l="4979" t="35559" r="4009" b="17481"/>
          <a:stretch/>
        </p:blipFill>
        <p:spPr>
          <a:xfrm>
            <a:off x="1773714" y="1511292"/>
            <a:ext cx="8641524" cy="4458868"/>
          </a:xfrm>
          <a:prstGeom prst="rect">
            <a:avLst/>
          </a:prstGeom>
        </p:spPr>
      </p:pic>
      <p:sp>
        <p:nvSpPr>
          <p:cNvPr id="7" name="&quot;禁止&quot;マーク 6">
            <a:extLst>
              <a:ext uri="{FF2B5EF4-FFF2-40B4-BE49-F238E27FC236}">
                <a16:creationId xmlns:a16="http://schemas.microsoft.com/office/drawing/2014/main" id="{3E18E933-A2BA-FF9F-4379-5189045ABAC5}"/>
              </a:ext>
            </a:extLst>
          </p:cNvPr>
          <p:cNvSpPr/>
          <p:nvPr/>
        </p:nvSpPr>
        <p:spPr>
          <a:xfrm>
            <a:off x="1278576" y="1567543"/>
            <a:ext cx="4659086" cy="4346369"/>
          </a:xfrm>
          <a:prstGeom prst="noSmoking">
            <a:avLst>
              <a:gd name="adj" fmla="val 1158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円: 塗りつぶしなし 7">
            <a:extLst>
              <a:ext uri="{FF2B5EF4-FFF2-40B4-BE49-F238E27FC236}">
                <a16:creationId xmlns:a16="http://schemas.microsoft.com/office/drawing/2014/main" id="{7EEBFF48-D21A-18A1-5BA2-8E31F19AD14C}"/>
              </a:ext>
            </a:extLst>
          </p:cNvPr>
          <p:cNvSpPr/>
          <p:nvPr/>
        </p:nvSpPr>
        <p:spPr>
          <a:xfrm>
            <a:off x="6273474" y="1704425"/>
            <a:ext cx="4438070" cy="4265735"/>
          </a:xfrm>
          <a:prstGeom prst="donut">
            <a:avLst>
              <a:gd name="adj" fmla="val 11222"/>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22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grpId="0" nodeType="withEffect">
                                  <p:stCondLst>
                                    <p:cond delay="0"/>
                                  </p:stCondLst>
                                  <p:childTnLst>
                                    <p:set>
                                      <p:cBhvr>
                                        <p:cTn id="9" dur="1500"/>
                                        <p:tgtEl>
                                          <p:spTgt spid="2"/>
                                        </p:tgtEl>
                                        <p:attrNameLst>
                                          <p:attrName>style.opacity</p:attrName>
                                        </p:attrNameLst>
                                      </p:cBhvr>
                                      <p:to>
                                        <p:strVal val="0.5"/>
                                      </p:to>
                                    </p:set>
                                    <p:animEffect filter="image" prLst="opacity: 0.5">
                                      <p:cBhvr rctx="IE">
                                        <p:cTn id="10" dur="1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a:extLst>
              <a:ext uri="{FF2B5EF4-FFF2-40B4-BE49-F238E27FC236}">
                <a16:creationId xmlns:a16="http://schemas.microsoft.com/office/drawing/2014/main" id="{8E2DFC27-168D-F961-5EDF-4F8B0C5B770D}"/>
              </a:ext>
            </a:extLst>
          </p:cNvPr>
          <p:cNvPicPr>
            <a:picLocks noChangeAspect="1"/>
          </p:cNvPicPr>
          <p:nvPr/>
        </p:nvPicPr>
        <p:blipFill rotWithShape="1">
          <a:blip r:embed="rId3">
            <a:alphaModFix amt="75000"/>
          </a:blip>
          <a:srcRect l="39167" r="14166"/>
          <a:stretch/>
        </p:blipFill>
        <p:spPr>
          <a:xfrm>
            <a:off x="20" y="10"/>
            <a:ext cx="6095980" cy="6857990"/>
          </a:xfrm>
          <a:prstGeom prst="rect">
            <a:avLst/>
          </a:prstGeom>
        </p:spPr>
      </p:pic>
      <p:pic>
        <p:nvPicPr>
          <p:cNvPr id="4" name="図 3">
            <a:extLst>
              <a:ext uri="{FF2B5EF4-FFF2-40B4-BE49-F238E27FC236}">
                <a16:creationId xmlns:a16="http://schemas.microsoft.com/office/drawing/2014/main" id="{AB7FD574-CB6C-B003-AEEA-B6CC071846B0}"/>
              </a:ext>
            </a:extLst>
          </p:cNvPr>
          <p:cNvPicPr>
            <a:picLocks noChangeAspect="1"/>
          </p:cNvPicPr>
          <p:nvPr/>
        </p:nvPicPr>
        <p:blipFill rotWithShape="1">
          <a:blip r:embed="rId4">
            <a:alphaModFix amt="75000"/>
          </a:blip>
          <a:srcRect l="9378" r="31511"/>
          <a:stretch/>
        </p:blipFill>
        <p:spPr>
          <a:xfrm>
            <a:off x="6094180" y="10"/>
            <a:ext cx="6096000" cy="6857990"/>
          </a:xfrm>
          <a:prstGeom prst="rect">
            <a:avLst/>
          </a:prstGeom>
        </p:spPr>
      </p:pic>
      <p:sp>
        <p:nvSpPr>
          <p:cNvPr id="2" name="タイトル 1">
            <a:extLst>
              <a:ext uri="{FF2B5EF4-FFF2-40B4-BE49-F238E27FC236}">
                <a16:creationId xmlns:a16="http://schemas.microsoft.com/office/drawing/2014/main" id="{306BC3D9-54F1-7C60-3E28-F57BAE1A7EFC}"/>
              </a:ext>
            </a:extLst>
          </p:cNvPr>
          <p:cNvSpPr>
            <a:spLocks noGrp="1"/>
          </p:cNvSpPr>
          <p:nvPr>
            <p:ph type="title"/>
          </p:nvPr>
        </p:nvSpPr>
        <p:spPr>
          <a:xfrm>
            <a:off x="838200" y="553689"/>
            <a:ext cx="10515600" cy="5571899"/>
          </a:xfrm>
        </p:spPr>
        <p:txBody>
          <a:bodyPr vert="horz" lIns="91440" tIns="45720" rIns="91440" bIns="45720" rtlCol="0" anchor="ctr">
            <a:normAutofit/>
          </a:bodyPr>
          <a:lstStyle/>
          <a:p>
            <a:pPr algn="ctr"/>
            <a:r>
              <a:rPr kumimoji="1" lang="en-US" altLang="ja-JP" sz="5200" b="1">
                <a:solidFill>
                  <a:srgbClr val="FFFFFF"/>
                </a:solidFill>
                <a:latin typeface="Bell MT" panose="02020503060305020303" pitchFamily="18" charset="0"/>
              </a:rPr>
              <a:t>Don’t touch food directly</a:t>
            </a:r>
          </a:p>
        </p:txBody>
      </p:sp>
    </p:spTree>
    <p:extLst>
      <p:ext uri="{BB962C8B-B14F-4D97-AF65-F5344CB8AC3E}">
        <p14:creationId xmlns:p14="http://schemas.microsoft.com/office/powerpoint/2010/main" val="356378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descr="図形&#10;&#10;説明は自動で生成されたものです">
            <a:extLst>
              <a:ext uri="{FF2B5EF4-FFF2-40B4-BE49-F238E27FC236}">
                <a16:creationId xmlns:a16="http://schemas.microsoft.com/office/drawing/2014/main" id="{B695FED8-C882-388B-5D84-ABCCD1A2772D}"/>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12109"/>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69ED04C1-35EC-5B0D-78DC-71E1DEDFE37E}"/>
              </a:ext>
            </a:extLst>
          </p:cNvPr>
          <p:cNvSpPr>
            <a:spLocks noGrp="1"/>
          </p:cNvSpPr>
          <p:nvPr>
            <p:ph type="title"/>
          </p:nvPr>
        </p:nvSpPr>
        <p:spPr>
          <a:xfrm>
            <a:off x="1474033" y="2758788"/>
            <a:ext cx="9144000" cy="1351535"/>
          </a:xfrm>
        </p:spPr>
        <p:txBody>
          <a:bodyPr vert="horz" lIns="91440" tIns="45720" rIns="91440" bIns="45720" rtlCol="0" anchor="b">
            <a:normAutofit/>
          </a:bodyPr>
          <a:lstStyle/>
          <a:p>
            <a:pPr algn="ctr"/>
            <a:r>
              <a:rPr lang="en-US" altLang="ja-JP" sz="7200">
                <a:solidFill>
                  <a:srgbClr val="FFFFFF"/>
                </a:solidFill>
                <a:latin typeface="Bodoni MT"/>
                <a:ea typeface="游ゴシック Light"/>
              </a:rPr>
              <a:t>Society</a:t>
            </a:r>
            <a:endParaRPr lang="en-US"/>
          </a:p>
        </p:txBody>
      </p:sp>
      <p:sp>
        <p:nvSpPr>
          <p:cNvPr id="5" name="テキスト ボックス 4">
            <a:extLst>
              <a:ext uri="{FF2B5EF4-FFF2-40B4-BE49-F238E27FC236}">
                <a16:creationId xmlns:a16="http://schemas.microsoft.com/office/drawing/2014/main" id="{601BBA81-1DD4-0CC4-8913-BEC67B11A1D6}"/>
              </a:ext>
            </a:extLst>
          </p:cNvPr>
          <p:cNvSpPr txBox="1"/>
          <p:nvPr/>
        </p:nvSpPr>
        <p:spPr>
          <a:xfrm>
            <a:off x="8312413" y="6657945"/>
            <a:ext cx="3879587" cy="200055"/>
          </a:xfrm>
          <a:prstGeom prst="rect">
            <a:avLst/>
          </a:prstGeom>
          <a:solidFill>
            <a:srgbClr val="000000"/>
          </a:solidFill>
        </p:spPr>
        <p:txBody>
          <a:bodyPr wrap="none">
            <a:spAutoFit/>
          </a:bodyPr>
          <a:lstStyle/>
          <a:p>
            <a:pPr algn="r">
              <a:spcAft>
                <a:spcPts val="600"/>
              </a:spcAft>
            </a:pPr>
            <a:r>
              <a:rPr lang="ja-JP" altLang="en-US" sz="700">
                <a:solidFill>
                  <a:srgbClr val="FFFFFF"/>
                </a:solidFill>
                <a:hlinkClick r:id="rId4">
                  <a:extLst>
                    <a:ext uri="{A12FA001-AC4F-418D-AE19-62706E023703}">
                      <ahyp:hlinkClr xmlns:ahyp="http://schemas.microsoft.com/office/drawing/2018/hyperlinkcolor" val="tx"/>
                    </a:ext>
                  </a:extLst>
                </a:hlinkClick>
              </a:rPr>
              <a:t>この写真</a:t>
            </a:r>
            <a:r>
              <a:rPr lang="en-US" altLang="ja-JP" sz="700">
                <a:solidFill>
                  <a:srgbClr val="FFFFFF"/>
                </a:solidFill>
              </a:rPr>
              <a:t> (</a:t>
            </a:r>
            <a:r>
              <a:rPr lang="ja-JP" altLang="en-US" sz="700">
                <a:solidFill>
                  <a:srgbClr val="FFFFFF"/>
                </a:solidFill>
              </a:rPr>
              <a:t>作成者</a:t>
            </a:r>
            <a:r>
              <a:rPr lang="en-US" altLang="ja-JP" sz="700">
                <a:solidFill>
                  <a:srgbClr val="FFFFFF"/>
                </a:solidFill>
              </a:rPr>
              <a:t>: </a:t>
            </a:r>
            <a:r>
              <a:rPr lang="ja-JP" altLang="en-US" sz="700">
                <a:solidFill>
                  <a:srgbClr val="FFFFFF"/>
                </a:solidFill>
              </a:rPr>
              <a:t>不明な作成者</a:t>
            </a:r>
            <a:r>
              <a:rPr lang="en-US" altLang="ja-JP" sz="700">
                <a:solidFill>
                  <a:srgbClr val="FFFFFF"/>
                </a:solidFill>
              </a:rPr>
              <a:t>) </a:t>
            </a:r>
            <a:r>
              <a:rPr lang="ja-JP" altLang="en-US" sz="700">
                <a:solidFill>
                  <a:srgbClr val="FFFFFF"/>
                </a:solidFill>
              </a:rPr>
              <a:t>は</a:t>
            </a:r>
            <a:r>
              <a:rPr lang="en-US" altLang="ja-JP" sz="700">
                <a:solidFill>
                  <a:srgbClr val="FFFFFF"/>
                </a:solidFill>
              </a:rPr>
              <a:t> </a:t>
            </a:r>
            <a:r>
              <a:rPr lang="en-US" altLang="ja-JP" sz="700">
                <a:solidFill>
                  <a:srgbClr val="FFFFFF"/>
                </a:solidFill>
                <a:hlinkClick r:id="rId5">
                  <a:extLst>
                    <a:ext uri="{A12FA001-AC4F-418D-AE19-62706E023703}">
                      <ahyp:hlinkClr xmlns:ahyp="http://schemas.microsoft.com/office/drawing/2018/hyperlinkcolor" val="tx"/>
                    </a:ext>
                  </a:extLst>
                </a:hlinkClick>
              </a:rPr>
              <a:t>CC BY-SA</a:t>
            </a:r>
            <a:r>
              <a:rPr lang="en-US" altLang="ja-JP" sz="700">
                <a:solidFill>
                  <a:srgbClr val="FFFFFF"/>
                </a:solidFill>
              </a:rPr>
              <a:t> </a:t>
            </a:r>
            <a:r>
              <a:rPr lang="ja-JP" altLang="en-US" sz="700">
                <a:solidFill>
                  <a:srgbClr val="FFFFFF"/>
                </a:solidFill>
              </a:rPr>
              <a:t>に基づいてライセンスが許諾されています。</a:t>
            </a:r>
            <a:endParaRPr lang="en-US" altLang="ja-JP" sz="700">
              <a:solidFill>
                <a:srgbClr val="FFFFFF"/>
              </a:solidFill>
            </a:endParaRPr>
          </a:p>
        </p:txBody>
      </p:sp>
    </p:spTree>
    <p:extLst>
      <p:ext uri="{BB962C8B-B14F-4D97-AF65-F5344CB8AC3E}">
        <p14:creationId xmlns:p14="http://schemas.microsoft.com/office/powerpoint/2010/main" val="8598675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o Brazilian Women Really Reign Supreme? – Foreign Policy">
            <a:extLst>
              <a:ext uri="{FF2B5EF4-FFF2-40B4-BE49-F238E27FC236}">
                <a16:creationId xmlns:a16="http://schemas.microsoft.com/office/drawing/2014/main" id="{08464D1A-622F-6640-36D4-E227E2C787B1}"/>
              </a:ext>
            </a:extLst>
          </p:cNvPr>
          <p:cNvPicPr>
            <a:picLocks noChangeAspect="1"/>
          </p:cNvPicPr>
          <p:nvPr/>
        </p:nvPicPr>
        <p:blipFill rotWithShape="1">
          <a:blip r:embed="rId3">
            <a:alphaModFix amt="35000"/>
          </a:blip>
          <a:srcRect l="14270" r="398" b="1"/>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97F7678D-8D66-03C8-3DB3-92E41FADAF33}"/>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r>
              <a:rPr lang="en-US" sz="3600">
                <a:solidFill>
                  <a:srgbClr val="FFFFFF"/>
                </a:solidFill>
                <a:latin typeface="Bodoni MT"/>
                <a:ea typeface="+mn-lt"/>
                <a:cs typeface="+mn-lt"/>
              </a:rPr>
              <a:t>Political system : *Democracy</a:t>
            </a:r>
            <a:r>
              <a:rPr lang="en-US" sz="3600">
                <a:solidFill>
                  <a:srgbClr val="FFFFFF"/>
                </a:solidFill>
                <a:latin typeface="Bodoni MT"/>
                <a:ea typeface="游ゴシック"/>
              </a:rPr>
              <a:t> </a:t>
            </a:r>
            <a:endParaRPr lang="en-US" sz="3600">
              <a:latin typeface="Bodoni MT"/>
              <a:ea typeface="游ゴシック" panose="020F0502020204030204"/>
            </a:endParaRPr>
          </a:p>
          <a:p>
            <a:pPr marL="0" indent="0">
              <a:buNone/>
            </a:pPr>
            <a:r>
              <a:rPr lang="en-US" sz="3600">
                <a:solidFill>
                  <a:srgbClr val="FFFFFF"/>
                </a:solidFill>
                <a:latin typeface="Bodoni MT"/>
                <a:ea typeface="游ゴシック"/>
              </a:rPr>
              <a:t>   </a:t>
            </a:r>
          </a:p>
          <a:p>
            <a:pPr marL="457200" indent="-457200"/>
            <a:r>
              <a:rPr lang="en-US" sz="3600">
                <a:solidFill>
                  <a:srgbClr val="FFFFFF"/>
                </a:solidFill>
                <a:latin typeface="Bodoni MT"/>
                <a:ea typeface="+mn-lt"/>
                <a:cs typeface="+mn-lt"/>
              </a:rPr>
              <a:t>The most multi-ethnic country in the world</a:t>
            </a:r>
          </a:p>
          <a:p>
            <a:pPr marL="457200" indent="-457200"/>
            <a:endParaRPr lang="en-US" sz="3600">
              <a:solidFill>
                <a:srgbClr val="FFFFFF"/>
              </a:solidFill>
              <a:latin typeface="Bodoni MT"/>
              <a:ea typeface="游ゴシック"/>
            </a:endParaRPr>
          </a:p>
          <a:p>
            <a:pPr marL="457200" indent="-457200"/>
            <a:r>
              <a:rPr lang="en-US" sz="3600">
                <a:solidFill>
                  <a:srgbClr val="FFFFFF"/>
                </a:solidFill>
                <a:latin typeface="Bodoni MT"/>
                <a:ea typeface="游ゴシック"/>
              </a:rPr>
              <a:t>Economic system : *Capitalism</a:t>
            </a:r>
          </a:p>
        </p:txBody>
      </p:sp>
      <p:sp>
        <p:nvSpPr>
          <p:cNvPr id="4" name="TextBox 3">
            <a:extLst>
              <a:ext uri="{FF2B5EF4-FFF2-40B4-BE49-F238E27FC236}">
                <a16:creationId xmlns:a16="http://schemas.microsoft.com/office/drawing/2014/main" id="{5A491810-A287-CA55-C83E-51F52FE82C71}"/>
              </a:ext>
            </a:extLst>
          </p:cNvPr>
          <p:cNvSpPr txBox="1"/>
          <p:nvPr/>
        </p:nvSpPr>
        <p:spPr>
          <a:xfrm>
            <a:off x="5406488" y="5801261"/>
            <a:ext cx="78648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latin typeface="Bodoni MT"/>
              </a:rPr>
              <a:t>*Democracy=Entrusting political sovereignty to the people</a:t>
            </a:r>
            <a:endParaRPr lang="en-US" sz="2000">
              <a:ea typeface="游ゴシック" panose="020F0502020204030204"/>
            </a:endParaRPr>
          </a:p>
        </p:txBody>
      </p:sp>
      <p:sp>
        <p:nvSpPr>
          <p:cNvPr id="6" name="TextBox 5">
            <a:extLst>
              <a:ext uri="{FF2B5EF4-FFF2-40B4-BE49-F238E27FC236}">
                <a16:creationId xmlns:a16="http://schemas.microsoft.com/office/drawing/2014/main" id="{68286961-417D-D313-193F-07776DE30343}"/>
              </a:ext>
            </a:extLst>
          </p:cNvPr>
          <p:cNvSpPr txBox="1"/>
          <p:nvPr/>
        </p:nvSpPr>
        <p:spPr>
          <a:xfrm>
            <a:off x="5385609" y="6152916"/>
            <a:ext cx="84019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Bodoni MT"/>
              </a:rPr>
              <a:t>*Capitalism=People can make money freely as an individual</a:t>
            </a:r>
          </a:p>
        </p:txBody>
      </p:sp>
    </p:spTree>
    <p:extLst>
      <p:ext uri="{BB962C8B-B14F-4D97-AF65-F5344CB8AC3E}">
        <p14:creationId xmlns:p14="http://schemas.microsoft.com/office/powerpoint/2010/main" val="305912643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 name="Rectangle 3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4" descr="TOP 5: The Best industries sectors to invest in Brazil | Establish Brazil">
            <a:extLst>
              <a:ext uri="{FF2B5EF4-FFF2-40B4-BE49-F238E27FC236}">
                <a16:creationId xmlns:a16="http://schemas.microsoft.com/office/drawing/2014/main" id="{F51947FA-889B-A6DC-AEBA-5CFDAE61C1AA}"/>
              </a:ext>
            </a:extLst>
          </p:cNvPr>
          <p:cNvPicPr>
            <a:picLocks noChangeAspect="1"/>
          </p:cNvPicPr>
          <p:nvPr/>
        </p:nvPicPr>
        <p:blipFill rotWithShape="1">
          <a:blip r:embed="rId3">
            <a:alphaModFix amt="50000"/>
          </a:blip>
          <a:srcRect t="2212" b="16852"/>
          <a:stretch/>
        </p:blipFill>
        <p:spPr>
          <a:xfrm>
            <a:off x="20" y="1"/>
            <a:ext cx="12191980" cy="6857999"/>
          </a:xfrm>
          <a:prstGeom prst="rect">
            <a:avLst/>
          </a:prstGeom>
        </p:spPr>
      </p:pic>
      <p:sp>
        <p:nvSpPr>
          <p:cNvPr id="7" name="TextBox 6">
            <a:extLst>
              <a:ext uri="{FF2B5EF4-FFF2-40B4-BE49-F238E27FC236}">
                <a16:creationId xmlns:a16="http://schemas.microsoft.com/office/drawing/2014/main" id="{3F0CF1D2-8EF4-11EB-3CC0-1D1BFEE9B595}"/>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7200">
                <a:solidFill>
                  <a:srgbClr val="FFFFFF"/>
                </a:solidFill>
                <a:latin typeface="Bodoni MT"/>
                <a:ea typeface="+mj-ea"/>
                <a:cs typeface="+mj-cs"/>
              </a:rPr>
              <a:t>Geography</a:t>
            </a:r>
          </a:p>
        </p:txBody>
      </p:sp>
    </p:spTree>
    <p:extLst>
      <p:ext uri="{BB962C8B-B14F-4D97-AF65-F5344CB8AC3E}">
        <p14:creationId xmlns:p14="http://schemas.microsoft.com/office/powerpoint/2010/main" val="293227757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0B97AA29-73C9-5725-27AF-847DB2D6133F}"/>
              </a:ext>
            </a:extLst>
          </p:cNvPr>
          <p:cNvPicPr>
            <a:picLocks noChangeAspect="1"/>
          </p:cNvPicPr>
          <p:nvPr/>
        </p:nvPicPr>
        <p:blipFill rotWithShape="1">
          <a:blip r:embed="rId2">
            <a:alphaModFix amt="35000"/>
          </a:blip>
          <a:srcRect t="11067"/>
          <a:stretch/>
        </p:blipFill>
        <p:spPr>
          <a:xfrm>
            <a:off x="20" y="10"/>
            <a:ext cx="12191980" cy="6857990"/>
          </a:xfrm>
          <a:prstGeom prst="rect">
            <a:avLst/>
          </a:prstGeom>
        </p:spPr>
      </p:pic>
      <p:sp>
        <p:nvSpPr>
          <p:cNvPr id="2" name="タイトル 1">
            <a:extLst>
              <a:ext uri="{FF2B5EF4-FFF2-40B4-BE49-F238E27FC236}">
                <a16:creationId xmlns:a16="http://schemas.microsoft.com/office/drawing/2014/main" id="{96168CB5-6F26-17A8-911B-419EB24AF252}"/>
              </a:ext>
            </a:extLst>
          </p:cNvPr>
          <p:cNvSpPr>
            <a:spLocks noGrp="1"/>
          </p:cNvSpPr>
          <p:nvPr>
            <p:ph type="title"/>
          </p:nvPr>
        </p:nvSpPr>
        <p:spPr>
          <a:xfrm>
            <a:off x="838200" y="365125"/>
            <a:ext cx="10515600" cy="1325563"/>
          </a:xfrm>
        </p:spPr>
        <p:txBody>
          <a:bodyPr>
            <a:normAutofit/>
          </a:bodyPr>
          <a:lstStyle/>
          <a:p>
            <a:r>
              <a:rPr kumimoji="1" lang="en-US" altLang="ja-JP" sz="5400" b="1">
                <a:solidFill>
                  <a:srgbClr val="FFFFFF"/>
                </a:solidFill>
                <a:latin typeface="Bell MT" panose="02020503060305020303" pitchFamily="18" charset="0"/>
              </a:rPr>
              <a:t>Work environment </a:t>
            </a:r>
            <a:endParaRPr kumimoji="1" lang="ja-JP" altLang="en-US" sz="5400" b="1">
              <a:solidFill>
                <a:srgbClr val="FFFFFF"/>
              </a:solidFill>
              <a:latin typeface="Bell MT" panose="02020503060305020303" pitchFamily="18" charset="0"/>
            </a:endParaRPr>
          </a:p>
        </p:txBody>
      </p:sp>
      <p:sp>
        <p:nvSpPr>
          <p:cNvPr id="3" name="コンテンツ プレースホルダー 2">
            <a:extLst>
              <a:ext uri="{FF2B5EF4-FFF2-40B4-BE49-F238E27FC236}">
                <a16:creationId xmlns:a16="http://schemas.microsoft.com/office/drawing/2014/main" id="{6A2E187E-AC6C-0A28-75C2-F9A936081514}"/>
              </a:ext>
            </a:extLst>
          </p:cNvPr>
          <p:cNvSpPr>
            <a:spLocks noGrp="1"/>
          </p:cNvSpPr>
          <p:nvPr>
            <p:ph idx="1"/>
          </p:nvPr>
        </p:nvSpPr>
        <p:spPr>
          <a:xfrm>
            <a:off x="838200" y="1825625"/>
            <a:ext cx="10515600" cy="4351338"/>
          </a:xfrm>
        </p:spPr>
        <p:txBody>
          <a:bodyPr>
            <a:normAutofit/>
          </a:bodyPr>
          <a:lstStyle/>
          <a:p>
            <a:r>
              <a:rPr kumimoji="1" lang="en-US" altLang="ja-JP" sz="4000">
                <a:solidFill>
                  <a:srgbClr val="FFFFFF"/>
                </a:solidFill>
                <a:latin typeface="Bell MT" panose="02020503060305020303" pitchFamily="18" charset="0"/>
              </a:rPr>
              <a:t>Vacation Time</a:t>
            </a:r>
          </a:p>
          <a:p>
            <a:pPr marL="457200" lvl="1" indent="0">
              <a:buNone/>
            </a:pPr>
            <a:r>
              <a:rPr lang="ja-JP" altLang="en-US" sz="3600" b="1">
                <a:solidFill>
                  <a:srgbClr val="FF0000"/>
                </a:solidFill>
                <a:latin typeface="Bell MT" panose="02020503060305020303" pitchFamily="18" charset="0"/>
              </a:rPr>
              <a:t>　</a:t>
            </a:r>
            <a:r>
              <a:rPr lang="en-US" altLang="ja-JP" sz="3600" b="1">
                <a:solidFill>
                  <a:srgbClr val="FF0000"/>
                </a:solidFill>
                <a:latin typeface="Bell MT" panose="02020503060305020303" pitchFamily="18" charset="0"/>
              </a:rPr>
              <a:t>30</a:t>
            </a:r>
            <a:r>
              <a:rPr lang="en-US" altLang="ja-JP" sz="3600">
                <a:solidFill>
                  <a:srgbClr val="FFFFFF"/>
                </a:solidFill>
                <a:latin typeface="Bell MT" panose="02020503060305020303" pitchFamily="18" charset="0"/>
              </a:rPr>
              <a:t> days off each year</a:t>
            </a:r>
          </a:p>
          <a:p>
            <a:r>
              <a:rPr kumimoji="1" lang="en-US" altLang="ja-JP" sz="4000" b="1">
                <a:solidFill>
                  <a:srgbClr val="FF0000"/>
                </a:solidFill>
                <a:latin typeface="Bell MT" panose="02020503060305020303" pitchFamily="18" charset="0"/>
              </a:rPr>
              <a:t>44</a:t>
            </a:r>
            <a:r>
              <a:rPr kumimoji="1" lang="en-US" altLang="ja-JP" sz="4000" b="1">
                <a:solidFill>
                  <a:srgbClr val="FFFFFF"/>
                </a:solidFill>
                <a:latin typeface="Bell MT" panose="02020503060305020303" pitchFamily="18" charset="0"/>
              </a:rPr>
              <a:t> </a:t>
            </a:r>
            <a:r>
              <a:rPr kumimoji="1" lang="en-US" altLang="ja-JP" sz="4000">
                <a:solidFill>
                  <a:srgbClr val="FFFFFF"/>
                </a:solidFill>
                <a:latin typeface="Bell MT" panose="02020503060305020303" pitchFamily="18" charset="0"/>
              </a:rPr>
              <a:t>hours a week</a:t>
            </a:r>
          </a:p>
          <a:p>
            <a:r>
              <a:rPr lang="en-US" altLang="ja-JP" sz="4000">
                <a:solidFill>
                  <a:srgbClr val="FFFFFF"/>
                </a:solidFill>
                <a:latin typeface="Bell MT" panose="02020503060305020303" pitchFamily="18" charset="0"/>
              </a:rPr>
              <a:t>Overtime is limited to </a:t>
            </a:r>
            <a:r>
              <a:rPr lang="en-US" altLang="ja-JP" sz="4000" b="1">
                <a:solidFill>
                  <a:srgbClr val="FF0000"/>
                </a:solidFill>
                <a:latin typeface="Bell MT" panose="02020503060305020303" pitchFamily="18" charset="0"/>
              </a:rPr>
              <a:t>2</a:t>
            </a:r>
            <a:r>
              <a:rPr lang="en-US" altLang="ja-JP" sz="4000">
                <a:solidFill>
                  <a:srgbClr val="FFFFFF"/>
                </a:solidFill>
                <a:latin typeface="Bell MT" panose="02020503060305020303" pitchFamily="18" charset="0"/>
              </a:rPr>
              <a:t> hours</a:t>
            </a:r>
          </a:p>
          <a:p>
            <a:pPr marL="457200" lvl="1" indent="0">
              <a:buNone/>
            </a:pPr>
            <a:r>
              <a:rPr kumimoji="1" lang="ja-JP" altLang="en-US" sz="3600" b="1">
                <a:solidFill>
                  <a:srgbClr val="FF0000"/>
                </a:solidFill>
                <a:latin typeface="Bell MT" panose="02020503060305020303" pitchFamily="18" charset="0"/>
              </a:rPr>
              <a:t>　</a:t>
            </a:r>
            <a:r>
              <a:rPr kumimoji="1" lang="en-US" altLang="ja-JP" sz="3600" b="1">
                <a:solidFill>
                  <a:srgbClr val="FF0000"/>
                </a:solidFill>
                <a:latin typeface="Bell MT" panose="02020503060305020303" pitchFamily="18" charset="0"/>
              </a:rPr>
              <a:t>50%</a:t>
            </a:r>
            <a:r>
              <a:rPr kumimoji="1" lang="en-US" altLang="ja-JP" sz="3600">
                <a:solidFill>
                  <a:srgbClr val="FFFFFF"/>
                </a:solidFill>
                <a:latin typeface="Bell MT" panose="02020503060305020303" pitchFamily="18" charset="0"/>
              </a:rPr>
              <a:t> extra salary</a:t>
            </a:r>
            <a:endParaRPr kumimoji="1" lang="ja-JP" altLang="en-US" sz="3600">
              <a:solidFill>
                <a:srgbClr val="FFFFFF"/>
              </a:solidFill>
              <a:latin typeface="Bell MT" panose="02020503060305020303" pitchFamily="18" charset="0"/>
            </a:endParaRPr>
          </a:p>
        </p:txBody>
      </p:sp>
    </p:spTree>
    <p:extLst>
      <p:ext uri="{BB962C8B-B14F-4D97-AF65-F5344CB8AC3E}">
        <p14:creationId xmlns:p14="http://schemas.microsoft.com/office/powerpoint/2010/main" val="302711635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コンテンツ プレースホルダー 18">
            <a:extLst>
              <a:ext uri="{FF2B5EF4-FFF2-40B4-BE49-F238E27FC236}">
                <a16:creationId xmlns:a16="http://schemas.microsoft.com/office/drawing/2014/main" id="{15FFBDF3-C5DE-379C-D0FA-271D6CEB1182}"/>
              </a:ext>
            </a:extLst>
          </p:cNvPr>
          <p:cNvPicPr>
            <a:picLocks noGrp="1" noChangeAspect="1"/>
          </p:cNvPicPr>
          <p:nvPr>
            <p:ph idx="1"/>
          </p:nvPr>
        </p:nvPicPr>
        <p:blipFill rotWithShape="1">
          <a:blip r:embed="rId2"/>
          <a:srcRect l="50000" t="20" b="-1"/>
          <a:stretch/>
        </p:blipFill>
        <p:spPr>
          <a:xfrm>
            <a:off x="6096000" y="1282"/>
            <a:ext cx="6096000" cy="6856718"/>
          </a:xfrm>
          <a:prstGeom prst="rect">
            <a:avLst/>
          </a:prstGeom>
        </p:spPr>
      </p:pic>
      <p:pic>
        <p:nvPicPr>
          <p:cNvPr id="27" name="図 26">
            <a:extLst>
              <a:ext uri="{FF2B5EF4-FFF2-40B4-BE49-F238E27FC236}">
                <a16:creationId xmlns:a16="http://schemas.microsoft.com/office/drawing/2014/main" id="{71DC1F4E-6ADD-C03F-9790-CB80616E7195}"/>
              </a:ext>
            </a:extLst>
          </p:cNvPr>
          <p:cNvPicPr>
            <a:picLocks noChangeAspect="1"/>
          </p:cNvPicPr>
          <p:nvPr/>
        </p:nvPicPr>
        <p:blipFill rotWithShape="1">
          <a:blip r:embed="rId2"/>
          <a:srcRect r="50021"/>
          <a:stretch/>
        </p:blipFill>
        <p:spPr>
          <a:xfrm>
            <a:off x="0" y="0"/>
            <a:ext cx="6093460" cy="6858000"/>
          </a:xfrm>
          <a:prstGeom prst="rect">
            <a:avLst/>
          </a:prstGeom>
        </p:spPr>
      </p:pic>
      <p:pic>
        <p:nvPicPr>
          <p:cNvPr id="23" name="図 22">
            <a:extLst>
              <a:ext uri="{FF2B5EF4-FFF2-40B4-BE49-F238E27FC236}">
                <a16:creationId xmlns:a16="http://schemas.microsoft.com/office/drawing/2014/main" id="{7E8360FC-C774-DB56-4B43-4D3B042B95CD}"/>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Effect>
                      <a14:brightnessContrast bright="-40000" contrast="40000"/>
                    </a14:imgEffect>
                  </a14:imgLayer>
                </a14:imgProps>
              </a:ext>
            </a:extLst>
          </a:blip>
          <a:srcRect r="50000"/>
          <a:stretch/>
        </p:blipFill>
        <p:spPr>
          <a:xfrm>
            <a:off x="0" y="1282"/>
            <a:ext cx="6094860" cy="6856718"/>
          </a:xfrm>
          <a:prstGeom prst="rect">
            <a:avLst/>
          </a:prstGeom>
        </p:spPr>
      </p:pic>
      <p:sp>
        <p:nvSpPr>
          <p:cNvPr id="32" name="テキスト ボックス 31">
            <a:extLst>
              <a:ext uri="{FF2B5EF4-FFF2-40B4-BE49-F238E27FC236}">
                <a16:creationId xmlns:a16="http://schemas.microsoft.com/office/drawing/2014/main" id="{062D481D-0F1B-2163-2042-73B5D0D4F0B4}"/>
              </a:ext>
            </a:extLst>
          </p:cNvPr>
          <p:cNvSpPr txBox="1"/>
          <p:nvPr/>
        </p:nvSpPr>
        <p:spPr>
          <a:xfrm>
            <a:off x="101600" y="3011150"/>
            <a:ext cx="6477000" cy="2308324"/>
          </a:xfrm>
          <a:prstGeom prst="rect">
            <a:avLst/>
          </a:prstGeom>
          <a:noFill/>
        </p:spPr>
        <p:txBody>
          <a:bodyPr wrap="square" rtlCol="0">
            <a:spAutoFit/>
          </a:bodyPr>
          <a:lstStyle/>
          <a:p>
            <a:pPr marL="571500" indent="-571500">
              <a:buFont typeface="Wingdings" panose="05000000000000000000" pitchFamily="2" charset="2"/>
              <a:buChar char="ü"/>
            </a:pPr>
            <a:r>
              <a:rPr kumimoji="1" lang="en-US" altLang="ja-JP" sz="3600" b="1">
                <a:solidFill>
                  <a:schemeClr val="bg1"/>
                </a:solidFill>
                <a:latin typeface="Bell MT" panose="02020503060305020303" pitchFamily="18" charset="0"/>
              </a:rPr>
              <a:t>hierarchical relationships</a:t>
            </a:r>
          </a:p>
          <a:p>
            <a:pPr marL="571500" indent="-571500">
              <a:buFont typeface="Wingdings" panose="05000000000000000000" pitchFamily="2" charset="2"/>
              <a:buChar char="ü"/>
            </a:pPr>
            <a:r>
              <a:rPr lang="en-US" altLang="ja-JP" sz="3600" b="1" i="0">
                <a:solidFill>
                  <a:schemeClr val="bg1"/>
                </a:solidFill>
                <a:effectLst/>
                <a:latin typeface="Bell MT" panose="02020503060305020303" pitchFamily="18" charset="0"/>
              </a:rPr>
              <a:t>inequalities</a:t>
            </a:r>
            <a:endParaRPr kumimoji="1" lang="en-US" altLang="ja-JP" sz="3600" b="1">
              <a:solidFill>
                <a:schemeClr val="bg1"/>
              </a:solidFill>
              <a:latin typeface="Bell MT" panose="02020503060305020303" pitchFamily="18" charset="0"/>
            </a:endParaRPr>
          </a:p>
          <a:p>
            <a:pPr marL="571500" indent="-571500">
              <a:buFont typeface="Wingdings" panose="05000000000000000000" pitchFamily="2" charset="2"/>
              <a:buChar char="ü"/>
            </a:pPr>
            <a:endParaRPr kumimoji="1" lang="en-US" altLang="ja-JP" sz="3600" b="1">
              <a:solidFill>
                <a:schemeClr val="bg1"/>
              </a:solidFill>
              <a:latin typeface="Bell MT" panose="02020503060305020303" pitchFamily="18" charset="0"/>
            </a:endParaRPr>
          </a:p>
          <a:p>
            <a:endParaRPr kumimoji="1" lang="ja-JP" altLang="en-US" sz="3600" b="1">
              <a:solidFill>
                <a:schemeClr val="bg1"/>
              </a:solidFill>
              <a:latin typeface="Bell MT" panose="02020503060305020303" pitchFamily="18" charset="0"/>
            </a:endParaRPr>
          </a:p>
        </p:txBody>
      </p:sp>
      <p:sp>
        <p:nvSpPr>
          <p:cNvPr id="36" name="テキスト ボックス 35">
            <a:extLst>
              <a:ext uri="{FF2B5EF4-FFF2-40B4-BE49-F238E27FC236}">
                <a16:creationId xmlns:a16="http://schemas.microsoft.com/office/drawing/2014/main" id="{F73A79FD-31BE-5CF2-D96D-02F86C9A4CD1}"/>
              </a:ext>
            </a:extLst>
          </p:cNvPr>
          <p:cNvSpPr txBox="1"/>
          <p:nvPr/>
        </p:nvSpPr>
        <p:spPr>
          <a:xfrm>
            <a:off x="74930" y="1913859"/>
            <a:ext cx="5943600" cy="830997"/>
          </a:xfrm>
          <a:prstGeom prst="rect">
            <a:avLst/>
          </a:prstGeom>
          <a:noFill/>
        </p:spPr>
        <p:txBody>
          <a:bodyPr wrap="square" rtlCol="0">
            <a:spAutoFit/>
          </a:bodyPr>
          <a:lstStyle/>
          <a:p>
            <a:r>
              <a:rPr kumimoji="1" lang="en-US" altLang="ja-JP" sz="4800" b="1">
                <a:solidFill>
                  <a:srgbClr val="FF0000"/>
                </a:solidFill>
                <a:latin typeface="Bell MT" panose="02020503060305020303" pitchFamily="18" charset="0"/>
              </a:rPr>
              <a:t>High Power Distance</a:t>
            </a:r>
            <a:endParaRPr kumimoji="1" lang="ja-JP" altLang="en-US" sz="4800" b="1">
              <a:solidFill>
                <a:srgbClr val="FF0000"/>
              </a:solidFill>
              <a:latin typeface="Bell MT" panose="02020503060305020303" pitchFamily="18" charset="0"/>
            </a:endParaRPr>
          </a:p>
        </p:txBody>
      </p:sp>
    </p:spTree>
    <p:extLst>
      <p:ext uri="{BB962C8B-B14F-4D97-AF65-F5344CB8AC3E}">
        <p14:creationId xmlns:p14="http://schemas.microsoft.com/office/powerpoint/2010/main" val="30013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図 16" descr="Analysis of Brazilian Feed Industry Market">
            <a:extLst>
              <a:ext uri="{FF2B5EF4-FFF2-40B4-BE49-F238E27FC236}">
                <a16:creationId xmlns:a16="http://schemas.microsoft.com/office/drawing/2014/main" id="{9A34E047-ED23-5E19-6CB2-50BCC24E3CD9}"/>
              </a:ext>
            </a:extLst>
          </p:cNvPr>
          <p:cNvPicPr>
            <a:picLocks noChangeAspect="1"/>
          </p:cNvPicPr>
          <p:nvPr/>
        </p:nvPicPr>
        <p:blipFill rotWithShape="1">
          <a:blip r:embed="rId3">
            <a:alphaModFix amt="50000"/>
          </a:blip>
          <a:srcRect b="10000"/>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0017FC71-56C2-9185-47D2-24B66105099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ltLang="ja-JP" sz="8000">
                <a:solidFill>
                  <a:srgbClr val="FFFFFF"/>
                </a:solidFill>
                <a:latin typeface="Bodoni MT"/>
                <a:ea typeface="游ゴシック Light"/>
              </a:rPr>
              <a:t>Industry </a:t>
            </a:r>
          </a:p>
        </p:txBody>
      </p:sp>
    </p:spTree>
    <p:extLst>
      <p:ext uri="{BB962C8B-B14F-4D97-AF65-F5344CB8AC3E}">
        <p14:creationId xmlns:p14="http://schemas.microsoft.com/office/powerpoint/2010/main" val="13095614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5" descr="草, 屋外, 山, フィールド が含まれている画像&#10;&#10;説明は自動で生成されたものです">
            <a:extLst>
              <a:ext uri="{FF2B5EF4-FFF2-40B4-BE49-F238E27FC236}">
                <a16:creationId xmlns:a16="http://schemas.microsoft.com/office/drawing/2014/main" id="{93FCE4A0-F423-CD70-9D20-6A3586247411}"/>
              </a:ext>
            </a:extLst>
          </p:cNvPr>
          <p:cNvPicPr>
            <a:picLocks noChangeAspect="1"/>
          </p:cNvPicPr>
          <p:nvPr/>
        </p:nvPicPr>
        <p:blipFill rotWithShape="1">
          <a:blip r:embed="rId3">
            <a:alphaModFix amt="35000"/>
            <a:extLst>
              <a:ext uri="{837473B0-CC2E-450A-ABE3-18F120FF3D39}">
                <a1611:picAttrSrcUrl xmlns:a1611="http://schemas.microsoft.com/office/drawing/2016/11/main" r:id="rId4"/>
              </a:ext>
            </a:extLst>
          </a:blip>
          <a:srcRect t="15413"/>
          <a:stretch/>
        </p:blipFill>
        <p:spPr>
          <a:xfrm>
            <a:off x="-89627" y="1"/>
            <a:ext cx="12191980" cy="6857999"/>
          </a:xfrm>
          <a:prstGeom prst="rect">
            <a:avLst/>
          </a:prstGeom>
        </p:spPr>
      </p:pic>
      <p:sp>
        <p:nvSpPr>
          <p:cNvPr id="2" name="タイトル 1">
            <a:extLst>
              <a:ext uri="{FF2B5EF4-FFF2-40B4-BE49-F238E27FC236}">
                <a16:creationId xmlns:a16="http://schemas.microsoft.com/office/drawing/2014/main" id="{8E867236-30A8-0BCE-EDB8-FB6B5A3B23E4}"/>
              </a:ext>
            </a:extLst>
          </p:cNvPr>
          <p:cNvSpPr>
            <a:spLocks noGrp="1"/>
          </p:cNvSpPr>
          <p:nvPr>
            <p:ph type="title"/>
          </p:nvPr>
        </p:nvSpPr>
        <p:spPr>
          <a:xfrm>
            <a:off x="681319" y="1065862"/>
            <a:ext cx="3470046" cy="4726276"/>
          </a:xfrm>
        </p:spPr>
        <p:txBody>
          <a:bodyPr>
            <a:normAutofit/>
          </a:bodyPr>
          <a:lstStyle/>
          <a:p>
            <a:pPr algn="r"/>
            <a:r>
              <a:rPr lang="ja-JP" altLang="en-US" sz="4800">
                <a:solidFill>
                  <a:srgbClr val="FFFFFF"/>
                </a:solidFill>
                <a:latin typeface="Bodoni MT"/>
                <a:ea typeface="游ゴシック Light"/>
              </a:rPr>
              <a:t>Agricultural country</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6736F53D-C0E4-0359-A6CA-C44CB28DB5A4}"/>
              </a:ext>
            </a:extLst>
          </p:cNvPr>
          <p:cNvSpPr>
            <a:spLocks noGrp="1"/>
          </p:cNvSpPr>
          <p:nvPr>
            <p:ph idx="1"/>
          </p:nvPr>
        </p:nvSpPr>
        <p:spPr>
          <a:xfrm>
            <a:off x="5155379" y="1065862"/>
            <a:ext cx="5744685" cy="692159"/>
          </a:xfrm>
        </p:spPr>
        <p:txBody>
          <a:bodyPr vert="horz" lIns="91440" tIns="45720" rIns="91440" bIns="45720" rtlCol="0" anchor="ctr">
            <a:normAutofit/>
          </a:bodyPr>
          <a:lstStyle/>
          <a:p>
            <a:r>
              <a:rPr lang="ja-JP" altLang="en-US" sz="3600">
                <a:solidFill>
                  <a:srgbClr val="FFFFFF"/>
                </a:solidFill>
                <a:latin typeface="Bodoni MT"/>
                <a:ea typeface="游ゴシック"/>
              </a:rPr>
              <a:t>Coffee</a:t>
            </a:r>
          </a:p>
        </p:txBody>
      </p:sp>
      <p:pic>
        <p:nvPicPr>
          <p:cNvPr id="8" name="図 9" descr="座る, テーブル, ケーキ, 閉じる が含まれている画像&#10;&#10;説明は自動で生成されたものです">
            <a:extLst>
              <a:ext uri="{FF2B5EF4-FFF2-40B4-BE49-F238E27FC236}">
                <a16:creationId xmlns:a16="http://schemas.microsoft.com/office/drawing/2014/main" id="{95AE8E86-A0DC-F5D5-42D2-B3A145732D5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62900" y="785308"/>
            <a:ext cx="1588994" cy="1275678"/>
          </a:xfrm>
          <a:prstGeom prst="rect">
            <a:avLst/>
          </a:prstGeom>
        </p:spPr>
      </p:pic>
      <p:pic>
        <p:nvPicPr>
          <p:cNvPr id="14" name="図 14" descr="Sugarcane, Cane, Crop, Sugar, Agriculture, Sweet, Biomass, Plant, Plantation, Food, Harvest | Pikist">
            <a:extLst>
              <a:ext uri="{FF2B5EF4-FFF2-40B4-BE49-F238E27FC236}">
                <a16:creationId xmlns:a16="http://schemas.microsoft.com/office/drawing/2014/main" id="{02411C2B-0A50-DEAC-5FB5-274004468112}"/>
              </a:ext>
            </a:extLst>
          </p:cNvPr>
          <p:cNvPicPr>
            <a:picLocks noChangeAspect="1"/>
          </p:cNvPicPr>
          <p:nvPr/>
        </p:nvPicPr>
        <p:blipFill rotWithShape="1">
          <a:blip r:embed="rId7"/>
          <a:srcRect t="-194" r="17310" b="-691"/>
          <a:stretch/>
        </p:blipFill>
        <p:spPr>
          <a:xfrm>
            <a:off x="9811872" y="785921"/>
            <a:ext cx="1582659" cy="1280780"/>
          </a:xfrm>
          <a:prstGeom prst="rect">
            <a:avLst/>
          </a:prstGeom>
        </p:spPr>
      </p:pic>
      <p:pic>
        <p:nvPicPr>
          <p:cNvPr id="15" name="図 15">
            <a:extLst>
              <a:ext uri="{FF2B5EF4-FFF2-40B4-BE49-F238E27FC236}">
                <a16:creationId xmlns:a16="http://schemas.microsoft.com/office/drawing/2014/main" id="{FB2953D7-EA04-7DCC-081C-184FF8835E7E}"/>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t="-188" r="19771" b="-697"/>
          <a:stretch/>
        </p:blipFill>
        <p:spPr>
          <a:xfrm>
            <a:off x="7962900" y="2209048"/>
            <a:ext cx="1571509" cy="1280982"/>
          </a:xfrm>
          <a:prstGeom prst="rect">
            <a:avLst/>
          </a:prstGeom>
        </p:spPr>
      </p:pic>
      <p:pic>
        <p:nvPicPr>
          <p:cNvPr id="18" name="図 18" descr="複数のトウモロコシ&#10;&#10;説明は自動で生成されたものです">
            <a:extLst>
              <a:ext uri="{FF2B5EF4-FFF2-40B4-BE49-F238E27FC236}">
                <a16:creationId xmlns:a16="http://schemas.microsoft.com/office/drawing/2014/main" id="{A0F22874-7E15-F708-8259-3F29743D4E51}"/>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17688" t="-327" r="1040" b="1196"/>
          <a:stretch/>
        </p:blipFill>
        <p:spPr>
          <a:xfrm>
            <a:off x="9807389" y="2210120"/>
            <a:ext cx="1573729" cy="1275162"/>
          </a:xfrm>
          <a:prstGeom prst="rect">
            <a:avLst/>
          </a:prstGeom>
        </p:spPr>
      </p:pic>
      <p:pic>
        <p:nvPicPr>
          <p:cNvPr id="21" name="図 21" descr="Cotton Fields Free Stock Photo - Public Domain Pictures">
            <a:extLst>
              <a:ext uri="{FF2B5EF4-FFF2-40B4-BE49-F238E27FC236}">
                <a16:creationId xmlns:a16="http://schemas.microsoft.com/office/drawing/2014/main" id="{6BF79B28-60D0-FE68-0C8A-835401F064EF}"/>
              </a:ext>
            </a:extLst>
          </p:cNvPr>
          <p:cNvPicPr>
            <a:picLocks noChangeAspect="1"/>
          </p:cNvPicPr>
          <p:nvPr/>
        </p:nvPicPr>
        <p:blipFill rotWithShape="1">
          <a:blip r:embed="rId12"/>
          <a:srcRect l="16331" t="251" r="118" b="618"/>
          <a:stretch/>
        </p:blipFill>
        <p:spPr>
          <a:xfrm>
            <a:off x="7958417" y="3641999"/>
            <a:ext cx="1580404" cy="1272614"/>
          </a:xfrm>
          <a:prstGeom prst="rect">
            <a:avLst/>
          </a:prstGeom>
        </p:spPr>
      </p:pic>
      <p:pic>
        <p:nvPicPr>
          <p:cNvPr id="22" name="図 22" descr="Orange Fruit Pattern Free Stock Photo - Public Domain Pictures">
            <a:extLst>
              <a:ext uri="{FF2B5EF4-FFF2-40B4-BE49-F238E27FC236}">
                <a16:creationId xmlns:a16="http://schemas.microsoft.com/office/drawing/2014/main" id="{A10E3608-3760-8E68-8433-B3AAF28627BC}"/>
              </a:ext>
            </a:extLst>
          </p:cNvPr>
          <p:cNvPicPr>
            <a:picLocks noChangeAspect="1"/>
          </p:cNvPicPr>
          <p:nvPr/>
        </p:nvPicPr>
        <p:blipFill rotWithShape="1">
          <a:blip r:embed="rId13"/>
          <a:srcRect l="15090" t="-212" r="790" b="-673"/>
          <a:stretch/>
        </p:blipFill>
        <p:spPr>
          <a:xfrm>
            <a:off x="9814113" y="3644071"/>
            <a:ext cx="1572319" cy="1279011"/>
          </a:xfrm>
          <a:prstGeom prst="rect">
            <a:avLst/>
          </a:prstGeom>
        </p:spPr>
      </p:pic>
      <p:pic>
        <p:nvPicPr>
          <p:cNvPr id="23" name="図 23" descr="Cattle Boi Veal · Free photo on Pixabay">
            <a:extLst>
              <a:ext uri="{FF2B5EF4-FFF2-40B4-BE49-F238E27FC236}">
                <a16:creationId xmlns:a16="http://schemas.microsoft.com/office/drawing/2014/main" id="{CE44409E-139F-B2E3-05B4-762EE93D2680}"/>
              </a:ext>
            </a:extLst>
          </p:cNvPr>
          <p:cNvPicPr>
            <a:picLocks noChangeAspect="1"/>
          </p:cNvPicPr>
          <p:nvPr/>
        </p:nvPicPr>
        <p:blipFill rotWithShape="1">
          <a:blip r:embed="rId14"/>
          <a:srcRect l="8337" r="9792" b="-885"/>
          <a:stretch/>
        </p:blipFill>
        <p:spPr>
          <a:xfrm>
            <a:off x="8948301" y="5155672"/>
            <a:ext cx="1567003" cy="1279731"/>
          </a:xfrm>
          <a:prstGeom prst="rect">
            <a:avLst/>
          </a:prstGeom>
        </p:spPr>
      </p:pic>
      <p:sp>
        <p:nvSpPr>
          <p:cNvPr id="24" name="テキスト ボックス 23">
            <a:extLst>
              <a:ext uri="{FF2B5EF4-FFF2-40B4-BE49-F238E27FC236}">
                <a16:creationId xmlns:a16="http://schemas.microsoft.com/office/drawing/2014/main" id="{27FC197D-C651-1D8E-0401-B52844D1124A}"/>
              </a:ext>
            </a:extLst>
          </p:cNvPr>
          <p:cNvSpPr txBox="1"/>
          <p:nvPr/>
        </p:nvSpPr>
        <p:spPr>
          <a:xfrm>
            <a:off x="5154705" y="1761201"/>
            <a:ext cx="31281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ja-JP" altLang="en-US" sz="3600">
                <a:latin typeface="Bodoni MT"/>
                <a:ea typeface="游ゴシック"/>
              </a:rPr>
              <a:t>Sugar can</a:t>
            </a:r>
            <a:r>
              <a:rPr lang="en-US" altLang="ja-JP" sz="3600">
                <a:latin typeface="Bodoni MT"/>
                <a:ea typeface="游ゴシック"/>
              </a:rPr>
              <a:t>e</a:t>
            </a:r>
            <a:endParaRPr lang="ja-JP" altLang="en-US" sz="3600">
              <a:latin typeface="Bodoni MT"/>
              <a:ea typeface="游ゴシック"/>
            </a:endParaRPr>
          </a:p>
        </p:txBody>
      </p:sp>
      <p:sp>
        <p:nvSpPr>
          <p:cNvPr id="25" name="テキスト ボックス 24">
            <a:extLst>
              <a:ext uri="{FF2B5EF4-FFF2-40B4-BE49-F238E27FC236}">
                <a16:creationId xmlns:a16="http://schemas.microsoft.com/office/drawing/2014/main" id="{D216809F-66BA-F831-DEFC-EDDE452EE8A9}"/>
              </a:ext>
            </a:extLst>
          </p:cNvPr>
          <p:cNvSpPr txBox="1"/>
          <p:nvPr/>
        </p:nvSpPr>
        <p:spPr>
          <a:xfrm>
            <a:off x="5150224" y="241598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ja-JP" sz="3600">
                <a:latin typeface="Bodoni MT"/>
                <a:ea typeface="游ゴシック"/>
              </a:rPr>
              <a:t>Soybean </a:t>
            </a:r>
            <a:endParaRPr lang="ja-JP" altLang="en-US"/>
          </a:p>
        </p:txBody>
      </p:sp>
      <p:sp>
        <p:nvSpPr>
          <p:cNvPr id="26" name="テキスト ボックス 25">
            <a:extLst>
              <a:ext uri="{FF2B5EF4-FFF2-40B4-BE49-F238E27FC236}">
                <a16:creationId xmlns:a16="http://schemas.microsoft.com/office/drawing/2014/main" id="{FCB923DE-CD03-571C-BAD5-451249B64C12}"/>
              </a:ext>
            </a:extLst>
          </p:cNvPr>
          <p:cNvSpPr txBox="1"/>
          <p:nvPr/>
        </p:nvSpPr>
        <p:spPr>
          <a:xfrm>
            <a:off x="5150224" y="305472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ja-JP" sz="3600">
                <a:latin typeface="Bodoni MT"/>
                <a:ea typeface="游ゴシック"/>
              </a:rPr>
              <a:t>Corn </a:t>
            </a:r>
            <a:endParaRPr lang="ja-JP" sz="3600">
              <a:latin typeface="Bodoni MT"/>
              <a:ea typeface="游ゴシック"/>
            </a:endParaRPr>
          </a:p>
        </p:txBody>
      </p:sp>
      <p:sp>
        <p:nvSpPr>
          <p:cNvPr id="27" name="テキスト ボックス 26">
            <a:extLst>
              <a:ext uri="{FF2B5EF4-FFF2-40B4-BE49-F238E27FC236}">
                <a16:creationId xmlns:a16="http://schemas.microsoft.com/office/drawing/2014/main" id="{F3C14B7F-C8A8-84BC-069B-96D0C5065AFA}"/>
              </a:ext>
            </a:extLst>
          </p:cNvPr>
          <p:cNvSpPr txBox="1"/>
          <p:nvPr/>
        </p:nvSpPr>
        <p:spPr>
          <a:xfrm>
            <a:off x="5150223" y="363743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ja-JP" sz="3600">
                <a:latin typeface="Bodoni MT"/>
                <a:ea typeface="游ゴシック"/>
              </a:rPr>
              <a:t>Cotton</a:t>
            </a:r>
            <a:r>
              <a:rPr lang="ja-JP" sz="3600">
                <a:latin typeface="Bodoni MT"/>
                <a:ea typeface="游ゴシック"/>
              </a:rPr>
              <a:t> </a:t>
            </a:r>
          </a:p>
        </p:txBody>
      </p:sp>
      <p:sp>
        <p:nvSpPr>
          <p:cNvPr id="28" name="テキスト ボックス 27">
            <a:extLst>
              <a:ext uri="{FF2B5EF4-FFF2-40B4-BE49-F238E27FC236}">
                <a16:creationId xmlns:a16="http://schemas.microsoft.com/office/drawing/2014/main" id="{34EDDDAF-44A6-0337-F3BB-F3EBE3B242FC}"/>
              </a:ext>
            </a:extLst>
          </p:cNvPr>
          <p:cNvSpPr txBox="1"/>
          <p:nvPr/>
        </p:nvSpPr>
        <p:spPr>
          <a:xfrm>
            <a:off x="5150224" y="425375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ja-JP" sz="3600">
                <a:latin typeface="Bodoni MT"/>
                <a:ea typeface="游ゴシック"/>
              </a:rPr>
              <a:t>Orange </a:t>
            </a:r>
            <a:endParaRPr lang="ja-JP" altLang="en-US" sz="3600">
              <a:latin typeface="Bodoni MT"/>
              <a:ea typeface="游ゴシック"/>
            </a:endParaRPr>
          </a:p>
        </p:txBody>
      </p:sp>
      <p:sp>
        <p:nvSpPr>
          <p:cNvPr id="29" name="テキスト ボックス 28">
            <a:extLst>
              <a:ext uri="{FF2B5EF4-FFF2-40B4-BE49-F238E27FC236}">
                <a16:creationId xmlns:a16="http://schemas.microsoft.com/office/drawing/2014/main" id="{B0C9C39D-532E-B5A5-6659-658B5A2C3199}"/>
              </a:ext>
            </a:extLst>
          </p:cNvPr>
          <p:cNvSpPr txBox="1"/>
          <p:nvPr/>
        </p:nvSpPr>
        <p:spPr>
          <a:xfrm>
            <a:off x="5150224" y="492610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tLang="ja-JP" sz="3600">
                <a:latin typeface="Bodoni MT"/>
                <a:ea typeface="游ゴシック"/>
              </a:rPr>
              <a:t>Beef </a:t>
            </a:r>
            <a:endParaRPr lang="ja-JP" sz="3600">
              <a:latin typeface="Bodoni MT"/>
              <a:ea typeface="游ゴシック" panose="020B0400000000000000" pitchFamily="34" charset="-128"/>
            </a:endParaRPr>
          </a:p>
        </p:txBody>
      </p:sp>
    </p:spTree>
    <p:extLst>
      <p:ext uri="{BB962C8B-B14F-4D97-AF65-F5344CB8AC3E}">
        <p14:creationId xmlns:p14="http://schemas.microsoft.com/office/powerpoint/2010/main" val="38127798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6" grpId="0"/>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ビデオ 3" descr="カップに入った飲み物&#10;&#10;自動的に生成された説明">
            <a:extLst>
              <a:ext uri="{FF2B5EF4-FFF2-40B4-BE49-F238E27FC236}">
                <a16:creationId xmlns:a16="http://schemas.microsoft.com/office/drawing/2014/main" id="{87E6E69A-FBBE-1D18-78B0-8D6D10263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3BFBA97-52DF-063C-17E3-6486BBFC09A3}"/>
              </a:ext>
            </a:extLst>
          </p:cNvPr>
          <p:cNvSpPr>
            <a:spLocks noGrp="1"/>
          </p:cNvSpPr>
          <p:nvPr>
            <p:ph type="title"/>
          </p:nvPr>
        </p:nvSpPr>
        <p:spPr>
          <a:xfrm>
            <a:off x="1063752" y="2927917"/>
            <a:ext cx="10058400" cy="101462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kumimoji="1" lang="en-US" altLang="ja-JP" sz="6000" b="1">
                <a:solidFill>
                  <a:srgbClr val="FFFFFF"/>
                </a:solidFill>
                <a:latin typeface="Bell MT" panose="02020503060305020303" pitchFamily="18" charset="0"/>
              </a:rPr>
              <a:t>Coffee</a:t>
            </a:r>
            <a:r>
              <a:rPr lang="ja-JP" altLang="en-US" sz="6000" b="1">
                <a:solidFill>
                  <a:srgbClr val="FFFFFF"/>
                </a:solidFill>
                <a:latin typeface="Bell MT" panose="02020503060305020303" pitchFamily="18" charset="0"/>
              </a:rPr>
              <a:t> </a:t>
            </a:r>
            <a:r>
              <a:rPr lang="en-US" altLang="ja-JP" sz="6000" b="1">
                <a:solidFill>
                  <a:srgbClr val="FFFFFF"/>
                </a:solidFill>
                <a:latin typeface="Bell MT" panose="02020503060305020303" pitchFamily="18" charset="0"/>
              </a:rPr>
              <a:t>bean</a:t>
            </a:r>
            <a:endParaRPr kumimoji="1" lang="en-US" altLang="ja-JP" sz="6000" b="1">
              <a:solidFill>
                <a:srgbClr val="FFFFFF"/>
              </a:solidFill>
              <a:latin typeface="Bell MT" panose="02020503060305020303" pitchFamily="18" charset="0"/>
            </a:endParaRPr>
          </a:p>
        </p:txBody>
      </p:sp>
      <p:sp>
        <p:nvSpPr>
          <p:cNvPr id="3" name="テキスト ボックス 2">
            <a:extLst>
              <a:ext uri="{FF2B5EF4-FFF2-40B4-BE49-F238E27FC236}">
                <a16:creationId xmlns:a16="http://schemas.microsoft.com/office/drawing/2014/main" id="{E22DB95E-DACD-A732-5061-65A1B1EB88BE}"/>
              </a:ext>
            </a:extLst>
          </p:cNvPr>
          <p:cNvSpPr txBox="1"/>
          <p:nvPr/>
        </p:nvSpPr>
        <p:spPr>
          <a:xfrm>
            <a:off x="1581180" y="3963646"/>
            <a:ext cx="9023544" cy="1384995"/>
          </a:xfrm>
          <a:prstGeom prst="rect">
            <a:avLst/>
          </a:prstGeom>
          <a:noFill/>
        </p:spPr>
        <p:txBody>
          <a:bodyPr wrap="square" rtlCol="0">
            <a:spAutoFit/>
          </a:bodyPr>
          <a:lstStyle/>
          <a:p>
            <a:pPr algn="ctr"/>
            <a:r>
              <a:rPr kumimoji="1" lang="en-US" altLang="ja-JP" sz="2800" b="1">
                <a:solidFill>
                  <a:srgbClr val="FF0000"/>
                </a:solidFill>
                <a:latin typeface="Bell MT" panose="02020503060305020303" pitchFamily="18" charset="0"/>
              </a:rPr>
              <a:t>No. 1 </a:t>
            </a:r>
            <a:r>
              <a:rPr kumimoji="1" lang="en-US" altLang="ja-JP" sz="2800">
                <a:solidFill>
                  <a:schemeClr val="bg1"/>
                </a:solidFill>
                <a:latin typeface="Bell MT" panose="02020503060305020303" pitchFamily="18" charset="0"/>
              </a:rPr>
              <a:t>coffee producer </a:t>
            </a:r>
          </a:p>
          <a:p>
            <a:pPr algn="ctr"/>
            <a:r>
              <a:rPr kumimoji="1" lang="en-US" altLang="ja-JP" sz="2800" b="1">
                <a:solidFill>
                  <a:srgbClr val="FF0000"/>
                </a:solidFill>
                <a:latin typeface="Bell MT" panose="02020503060305020303" pitchFamily="18" charset="0"/>
              </a:rPr>
              <a:t>No. 1 </a:t>
            </a:r>
            <a:r>
              <a:rPr kumimoji="1" lang="en-US" altLang="ja-JP" sz="2800">
                <a:solidFill>
                  <a:schemeClr val="bg1"/>
                </a:solidFill>
                <a:latin typeface="Bell MT" panose="02020503060305020303" pitchFamily="18" charset="0"/>
              </a:rPr>
              <a:t> export volume</a:t>
            </a:r>
            <a:endParaRPr lang="en-US" altLang="ja-JP" sz="2800">
              <a:solidFill>
                <a:schemeClr val="bg1"/>
              </a:solidFill>
              <a:latin typeface="Bell MT" panose="02020503060305020303" pitchFamily="18" charset="0"/>
            </a:endParaRPr>
          </a:p>
          <a:p>
            <a:pPr algn="ctr"/>
            <a:r>
              <a:rPr lang="en-US" altLang="ja-JP" sz="2800" b="1">
                <a:solidFill>
                  <a:srgbClr val="FF0000"/>
                </a:solidFill>
                <a:latin typeface="Bell MT" panose="02020503060305020303" pitchFamily="18" charset="0"/>
              </a:rPr>
              <a:t>2</a:t>
            </a:r>
            <a:r>
              <a:rPr kumimoji="1" lang="en-US" altLang="ja-JP" sz="2800" b="1">
                <a:solidFill>
                  <a:srgbClr val="FF0000"/>
                </a:solidFill>
                <a:latin typeface="Bell MT" panose="02020503060305020303" pitchFamily="18" charset="0"/>
              </a:rPr>
              <a:t>nd</a:t>
            </a:r>
            <a:r>
              <a:rPr kumimoji="1" lang="en-US" altLang="ja-JP" sz="2800">
                <a:solidFill>
                  <a:schemeClr val="bg1"/>
                </a:solidFill>
                <a:latin typeface="Bell MT" panose="02020503060305020303" pitchFamily="18" charset="0"/>
              </a:rPr>
              <a:t> place in consumption</a:t>
            </a:r>
            <a:endParaRPr kumimoji="1" lang="ja-JP" altLang="en-US" sz="2800">
              <a:solidFill>
                <a:schemeClr val="bg1"/>
              </a:solidFill>
              <a:latin typeface="Bell MT" panose="02020503060305020303" pitchFamily="18" charset="0"/>
            </a:endParaRPr>
          </a:p>
        </p:txBody>
      </p:sp>
    </p:spTree>
    <p:extLst>
      <p:ext uri="{BB962C8B-B14F-4D97-AF65-F5344CB8AC3E}">
        <p14:creationId xmlns:p14="http://schemas.microsoft.com/office/powerpoint/2010/main" val="12592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5" descr="Tourism Industry in Brazil Lacks Proper Promotion | .TR">
            <a:extLst>
              <a:ext uri="{FF2B5EF4-FFF2-40B4-BE49-F238E27FC236}">
                <a16:creationId xmlns:a16="http://schemas.microsoft.com/office/drawing/2014/main" id="{F6136A52-7D59-CCB2-DBB1-205D13B4489E}"/>
              </a:ext>
            </a:extLst>
          </p:cNvPr>
          <p:cNvPicPr>
            <a:picLocks noChangeAspect="1"/>
          </p:cNvPicPr>
          <p:nvPr/>
        </p:nvPicPr>
        <p:blipFill rotWithShape="1">
          <a:blip r:embed="rId3">
            <a:alphaModFix amt="50000"/>
          </a:blip>
          <a:srcRect b="15414"/>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31965053-70CF-0C90-EC8A-C0A53B501CB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ltLang="ja-JP" sz="6600">
                <a:solidFill>
                  <a:srgbClr val="FFFFFF"/>
                </a:solidFill>
                <a:latin typeface="Bodoni MT"/>
                <a:ea typeface="游ゴシック Light"/>
              </a:rPr>
              <a:t>Thank you for listening</a:t>
            </a:r>
          </a:p>
        </p:txBody>
      </p:sp>
    </p:spTree>
    <p:extLst>
      <p:ext uri="{BB962C8B-B14F-4D97-AF65-F5344CB8AC3E}">
        <p14:creationId xmlns:p14="http://schemas.microsoft.com/office/powerpoint/2010/main" val="230093322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タイトル 1">
            <a:extLst>
              <a:ext uri="{FF2B5EF4-FFF2-40B4-BE49-F238E27FC236}">
                <a16:creationId xmlns:a16="http://schemas.microsoft.com/office/drawing/2014/main" id="{4A9C82C1-1468-923E-7C4C-81904C70566F}"/>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kumimoji="1" lang="en-US" altLang="ja-JP" sz="5200" kern="1200">
                <a:solidFill>
                  <a:schemeClr val="tx2"/>
                </a:solidFill>
                <a:latin typeface="+mj-lt"/>
                <a:ea typeface="+mj-ea"/>
                <a:cs typeface="+mj-cs"/>
              </a:rPr>
              <a:t>Let’s play Kahoot</a:t>
            </a:r>
          </a:p>
        </p:txBody>
      </p:sp>
    </p:spTree>
    <p:extLst>
      <p:ext uri="{BB962C8B-B14F-4D97-AF65-F5344CB8AC3E}">
        <p14:creationId xmlns:p14="http://schemas.microsoft.com/office/powerpoint/2010/main" val="314496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Rio De Janeiro, Brazil: A Physical Geography Adventure">
            <a:extLst>
              <a:ext uri="{FF2B5EF4-FFF2-40B4-BE49-F238E27FC236}">
                <a16:creationId xmlns:a16="http://schemas.microsoft.com/office/drawing/2014/main" id="{79BC83FA-FB26-796F-9E2E-5D5A245BD2A9}"/>
              </a:ext>
            </a:extLst>
          </p:cNvPr>
          <p:cNvPicPr>
            <a:picLocks noChangeAspect="1"/>
          </p:cNvPicPr>
          <p:nvPr/>
        </p:nvPicPr>
        <p:blipFill rotWithShape="1">
          <a:blip r:embed="rId3">
            <a:alphaModFix amt="60000"/>
          </a:blip>
          <a:srcRect l="5582" r="1084"/>
          <a:stretch/>
        </p:blipFill>
        <p:spPr>
          <a:xfrm>
            <a:off x="20" y="10"/>
            <a:ext cx="12191980" cy="6857990"/>
          </a:xfrm>
          <a:prstGeom prst="rect">
            <a:avLst/>
          </a:prstGeom>
        </p:spPr>
      </p:pic>
      <p:sp>
        <p:nvSpPr>
          <p:cNvPr id="2" name="TextBox 1">
            <a:extLst>
              <a:ext uri="{FF2B5EF4-FFF2-40B4-BE49-F238E27FC236}">
                <a16:creationId xmlns:a16="http://schemas.microsoft.com/office/drawing/2014/main" id="{154FDCC0-4A97-94A9-F0C7-1E99D2E1FE26}"/>
              </a:ext>
            </a:extLst>
          </p:cNvPr>
          <p:cNvSpPr txBox="1"/>
          <p:nvPr/>
        </p:nvSpPr>
        <p:spPr>
          <a:xfrm>
            <a:off x="1198181" y="728906"/>
            <a:ext cx="9792471" cy="205703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altLang="ja-JP" sz="6000">
                <a:solidFill>
                  <a:srgbClr val="FFFFFF"/>
                </a:solidFill>
                <a:latin typeface="Bodoni MT"/>
                <a:ea typeface="游ゴシック Light"/>
                <a:cs typeface="+mj-cs"/>
              </a:rPr>
              <a:t>Area</a:t>
            </a:r>
          </a:p>
        </p:txBody>
      </p:sp>
      <p:sp>
        <p:nvSpPr>
          <p:cNvPr id="18" name="Content Placeholder 7">
            <a:extLst>
              <a:ext uri="{FF2B5EF4-FFF2-40B4-BE49-F238E27FC236}">
                <a16:creationId xmlns:a16="http://schemas.microsoft.com/office/drawing/2014/main" id="{50638103-872E-F661-64A8-2871BE1519F7}"/>
              </a:ext>
            </a:extLst>
          </p:cNvPr>
          <p:cNvSpPr>
            <a:spLocks noGrp="1"/>
          </p:cNvSpPr>
          <p:nvPr>
            <p:ph idx="1"/>
          </p:nvPr>
        </p:nvSpPr>
        <p:spPr>
          <a:xfrm>
            <a:off x="1198181" y="2957665"/>
            <a:ext cx="9792471" cy="3171423"/>
          </a:xfrm>
        </p:spPr>
        <p:txBody>
          <a:bodyPr vert="horz" lIns="91440" tIns="45720" rIns="91440" bIns="45720" rtlCol="0" anchor="t">
            <a:normAutofit/>
          </a:bodyPr>
          <a:lstStyle/>
          <a:p>
            <a:pPr>
              <a:lnSpc>
                <a:spcPct val="100000"/>
              </a:lnSpc>
            </a:pPr>
            <a:r>
              <a:rPr lang="en-US" sz="2000">
                <a:solidFill>
                  <a:srgbClr val="FFFFFF"/>
                </a:solidFill>
              </a:rPr>
              <a:t>  </a:t>
            </a:r>
            <a:r>
              <a:rPr lang="en-US" sz="3200">
                <a:solidFill>
                  <a:srgbClr val="FFFFFF"/>
                </a:solidFill>
                <a:latin typeface="Bodoni MT"/>
              </a:rPr>
              <a:t>8,515,717㎢ </a:t>
            </a:r>
            <a:endParaRPr lang="en-US" sz="3200">
              <a:solidFill>
                <a:srgbClr val="FFFFFF"/>
              </a:solidFill>
              <a:latin typeface="Bodoni MT"/>
              <a:ea typeface="游ゴシック"/>
            </a:endParaRPr>
          </a:p>
          <a:p>
            <a:pPr>
              <a:lnSpc>
                <a:spcPct val="100000"/>
              </a:lnSpc>
            </a:pPr>
            <a:r>
              <a:rPr lang="en-US" sz="3200">
                <a:solidFill>
                  <a:srgbClr val="FFFFFF"/>
                </a:solidFill>
                <a:latin typeface="Bodoni MT"/>
              </a:rPr>
              <a:t>  The </a:t>
            </a:r>
            <a:r>
              <a:rPr lang="en-US" sz="3200" b="1">
                <a:solidFill>
                  <a:srgbClr val="FF0000"/>
                </a:solidFill>
                <a:latin typeface="Bodoni MT"/>
              </a:rPr>
              <a:t>5th</a:t>
            </a:r>
            <a:r>
              <a:rPr lang="en-US" sz="3200">
                <a:solidFill>
                  <a:srgbClr val="FFFFFF"/>
                </a:solidFill>
                <a:latin typeface="Bodoni MT"/>
              </a:rPr>
              <a:t> largest in the world</a:t>
            </a:r>
            <a:endParaRPr lang="en-US" sz="3200">
              <a:solidFill>
                <a:srgbClr val="FFFFFF"/>
              </a:solidFill>
              <a:latin typeface="Bodoni MT"/>
              <a:ea typeface="游ゴシック"/>
            </a:endParaRPr>
          </a:p>
          <a:p>
            <a:pPr>
              <a:lnSpc>
                <a:spcPct val="100000"/>
              </a:lnSpc>
            </a:pPr>
            <a:r>
              <a:rPr lang="en-US" sz="3200">
                <a:solidFill>
                  <a:srgbClr val="FFFFFF"/>
                </a:solidFill>
                <a:latin typeface="Bodoni MT"/>
              </a:rPr>
              <a:t>  </a:t>
            </a:r>
            <a:r>
              <a:rPr lang="en-US" sz="3200" b="1">
                <a:solidFill>
                  <a:srgbClr val="FF0000"/>
                </a:solidFill>
                <a:latin typeface="Bodoni MT"/>
              </a:rPr>
              <a:t>22.5 times</a:t>
            </a:r>
            <a:r>
              <a:rPr lang="en-US" sz="3200">
                <a:solidFill>
                  <a:srgbClr val="FFFFFF"/>
                </a:solidFill>
                <a:latin typeface="Bodoni MT"/>
              </a:rPr>
              <a:t> larger than Japan</a:t>
            </a:r>
            <a:endParaRPr lang="en-US" sz="3200">
              <a:solidFill>
                <a:srgbClr val="FFFFFF"/>
              </a:solidFill>
              <a:latin typeface="Bodoni MT"/>
              <a:ea typeface="游ゴシック"/>
            </a:endParaRPr>
          </a:p>
        </p:txBody>
      </p:sp>
    </p:spTree>
    <p:extLst>
      <p:ext uri="{BB962C8B-B14F-4D97-AF65-F5344CB8AC3E}">
        <p14:creationId xmlns:p14="http://schemas.microsoft.com/office/powerpoint/2010/main" val="41229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70478626-A815-1A3B-78D1-D72F6E5C5A2A}"/>
              </a:ext>
            </a:extLst>
          </p:cNvPr>
          <p:cNvPicPr>
            <a:picLocks noChangeAspect="1"/>
          </p:cNvPicPr>
          <p:nvPr/>
        </p:nvPicPr>
        <p:blipFill rotWithShape="1">
          <a:blip r:embed="rId3">
            <a:alphaModFix amt="60000"/>
            <a:extLst>
              <a:ext uri="{837473B0-CC2E-450A-ABE3-18F120FF3D39}">
                <a1611:picAttrSrcUrl xmlns:a1611="http://schemas.microsoft.com/office/drawing/2016/11/main" r:id="rId4"/>
              </a:ext>
            </a:extLst>
          </a:blip>
          <a:srcRect t="11765"/>
          <a:stretch/>
        </p:blipFill>
        <p:spPr>
          <a:xfrm>
            <a:off x="-1" y="10"/>
            <a:ext cx="12192001" cy="6857990"/>
          </a:xfrm>
          <a:prstGeom prst="rect">
            <a:avLst/>
          </a:prstGeom>
        </p:spPr>
      </p:pic>
      <p:sp>
        <p:nvSpPr>
          <p:cNvPr id="2" name="Title 1">
            <a:extLst>
              <a:ext uri="{FF2B5EF4-FFF2-40B4-BE49-F238E27FC236}">
                <a16:creationId xmlns:a16="http://schemas.microsoft.com/office/drawing/2014/main" id="{C95D299E-5FA0-83F1-9A11-DC70934FD791}"/>
              </a:ext>
            </a:extLst>
          </p:cNvPr>
          <p:cNvSpPr>
            <a:spLocks noGrp="1"/>
          </p:cNvSpPr>
          <p:nvPr>
            <p:ph type="title"/>
          </p:nvPr>
        </p:nvSpPr>
        <p:spPr>
          <a:xfrm>
            <a:off x="1198181" y="728906"/>
            <a:ext cx="9792471" cy="2057037"/>
          </a:xfrm>
        </p:spPr>
        <p:txBody>
          <a:bodyPr>
            <a:normAutofit/>
          </a:bodyPr>
          <a:lstStyle/>
          <a:p>
            <a:r>
              <a:rPr lang="en-US" sz="6000">
                <a:solidFill>
                  <a:srgbClr val="FFFFFF"/>
                </a:solidFill>
                <a:latin typeface="Bodoni MT"/>
                <a:ea typeface="游ゴシック Light"/>
              </a:rPr>
              <a:t>Climate </a:t>
            </a:r>
            <a:endParaRPr lang="en-US" sz="6000">
              <a:solidFill>
                <a:srgbClr val="FFFFFF"/>
              </a:solidFill>
              <a:latin typeface="Bodoni MT"/>
            </a:endParaRPr>
          </a:p>
        </p:txBody>
      </p:sp>
      <p:sp>
        <p:nvSpPr>
          <p:cNvPr id="9" name="Content Placeholder 8">
            <a:extLst>
              <a:ext uri="{FF2B5EF4-FFF2-40B4-BE49-F238E27FC236}">
                <a16:creationId xmlns:a16="http://schemas.microsoft.com/office/drawing/2014/main" id="{65E5937E-AA25-DA8C-944B-832D71EF1C2D}"/>
              </a:ext>
            </a:extLst>
          </p:cNvPr>
          <p:cNvSpPr>
            <a:spLocks noGrp="1"/>
          </p:cNvSpPr>
          <p:nvPr>
            <p:ph idx="1"/>
          </p:nvPr>
        </p:nvSpPr>
        <p:spPr>
          <a:xfrm>
            <a:off x="1198181" y="2540131"/>
            <a:ext cx="9792471" cy="3588957"/>
          </a:xfrm>
        </p:spPr>
        <p:txBody>
          <a:bodyPr vert="horz" lIns="91440" tIns="45720" rIns="91440" bIns="45720" rtlCol="0" anchor="t">
            <a:normAutofit/>
          </a:bodyPr>
          <a:lstStyle/>
          <a:p>
            <a:pPr>
              <a:lnSpc>
                <a:spcPct val="100000"/>
              </a:lnSpc>
            </a:pPr>
            <a:r>
              <a:rPr lang="en-US" sz="3200">
                <a:solidFill>
                  <a:srgbClr val="FFFFFF"/>
                </a:solidFill>
                <a:latin typeface="Bodoni MT"/>
                <a:ea typeface="游ゴシック"/>
              </a:rPr>
              <a:t>  Wetlands (swamp)</a:t>
            </a:r>
            <a:endParaRPr lang="en-US"/>
          </a:p>
          <a:p>
            <a:pPr>
              <a:lnSpc>
                <a:spcPct val="100000"/>
              </a:lnSpc>
            </a:pPr>
            <a:r>
              <a:rPr lang="en-US" sz="3200">
                <a:solidFill>
                  <a:srgbClr val="FFFFFF"/>
                </a:solidFill>
                <a:latin typeface="Bodoni MT"/>
                <a:ea typeface="游ゴシック"/>
              </a:rPr>
              <a:t>  It is </a:t>
            </a:r>
            <a:r>
              <a:rPr lang="en-US" sz="3200" u="sng">
                <a:solidFill>
                  <a:srgbClr val="FFFFFF"/>
                </a:solidFill>
                <a:latin typeface="Bodoni MT"/>
                <a:ea typeface="游ゴシック"/>
              </a:rPr>
              <a:t>different</a:t>
            </a:r>
            <a:r>
              <a:rPr lang="en-US" sz="3200">
                <a:solidFill>
                  <a:srgbClr val="FFFFFF"/>
                </a:solidFill>
                <a:latin typeface="Bodoni MT"/>
                <a:ea typeface="游ゴシック"/>
              </a:rPr>
              <a:t> by areas</a:t>
            </a:r>
          </a:p>
          <a:p>
            <a:pPr>
              <a:lnSpc>
                <a:spcPct val="100000"/>
              </a:lnSpc>
            </a:pPr>
            <a:r>
              <a:rPr lang="en-US" sz="3200">
                <a:solidFill>
                  <a:srgbClr val="FFFFFF"/>
                </a:solidFill>
                <a:latin typeface="Bodoni MT"/>
                <a:ea typeface="游ゴシック"/>
              </a:rPr>
              <a:t>  North → Sultry(muggy)</a:t>
            </a:r>
          </a:p>
          <a:p>
            <a:pPr marL="0" indent="0">
              <a:lnSpc>
                <a:spcPct val="100000"/>
              </a:lnSpc>
              <a:buNone/>
            </a:pPr>
            <a:r>
              <a:rPr lang="en-US" sz="3200">
                <a:solidFill>
                  <a:srgbClr val="FFFFFF"/>
                </a:solidFill>
                <a:latin typeface="Bodoni MT"/>
                <a:ea typeface="游ゴシック"/>
              </a:rPr>
              <a:t>    South → Cold</a:t>
            </a:r>
          </a:p>
          <a:p>
            <a:pPr>
              <a:lnSpc>
                <a:spcPct val="100000"/>
              </a:lnSpc>
            </a:pPr>
            <a:r>
              <a:rPr lang="en-US" sz="3200">
                <a:solidFill>
                  <a:srgbClr val="FFFFFF"/>
                </a:solidFill>
                <a:latin typeface="Bodoni MT"/>
                <a:ea typeface="游ゴシック"/>
              </a:rPr>
              <a:t>  The seasons are </a:t>
            </a:r>
            <a:r>
              <a:rPr lang="en-US" sz="3200" u="sng">
                <a:solidFill>
                  <a:srgbClr val="FFFFFF"/>
                </a:solidFill>
                <a:latin typeface="Bodoni MT"/>
                <a:ea typeface="游ゴシック"/>
              </a:rPr>
              <a:t>opposite</a:t>
            </a:r>
            <a:r>
              <a:rPr lang="en-US" sz="3200">
                <a:solidFill>
                  <a:srgbClr val="FFFFFF"/>
                </a:solidFill>
                <a:latin typeface="Bodoni MT"/>
                <a:ea typeface="游ゴシック"/>
              </a:rPr>
              <a:t> from Japan</a:t>
            </a:r>
          </a:p>
          <a:p>
            <a:pPr>
              <a:lnSpc>
                <a:spcPct val="100000"/>
              </a:lnSpc>
            </a:pPr>
            <a:endParaRPr lang="en-US" sz="3200">
              <a:solidFill>
                <a:srgbClr val="FFFFFF"/>
              </a:solidFill>
              <a:latin typeface="Bodoni MT"/>
              <a:ea typeface="游ゴシック"/>
            </a:endParaRPr>
          </a:p>
        </p:txBody>
      </p:sp>
      <p:pic>
        <p:nvPicPr>
          <p:cNvPr id="10" name="Picture 10" descr="Design Sensible: How Santa Claus looks like in Brazil?">
            <a:extLst>
              <a:ext uri="{FF2B5EF4-FFF2-40B4-BE49-F238E27FC236}">
                <a16:creationId xmlns:a16="http://schemas.microsoft.com/office/drawing/2014/main" id="{58375ABB-2204-6DB4-BD03-1708AD049B0F}"/>
              </a:ext>
            </a:extLst>
          </p:cNvPr>
          <p:cNvPicPr>
            <a:picLocks noChangeAspect="1"/>
          </p:cNvPicPr>
          <p:nvPr/>
        </p:nvPicPr>
        <p:blipFill>
          <a:blip r:embed="rId5"/>
          <a:stretch>
            <a:fillRect/>
          </a:stretch>
        </p:blipFill>
        <p:spPr>
          <a:xfrm>
            <a:off x="5925870" y="951634"/>
            <a:ext cx="3460684" cy="2279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ソース画像を表示">
            <a:extLst>
              <a:ext uri="{FF2B5EF4-FFF2-40B4-BE49-F238E27FC236}">
                <a16:creationId xmlns:a16="http://schemas.microsoft.com/office/drawing/2014/main" id="{C760BEB7-D292-BC4B-63D7-7B465D3B52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570" b="34558"/>
          <a:stretch/>
        </p:blipFill>
        <p:spPr bwMode="auto">
          <a:xfrm>
            <a:off x="8324806" y="3620182"/>
            <a:ext cx="3460683" cy="2279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星: 16 pt 5">
            <a:extLst>
              <a:ext uri="{FF2B5EF4-FFF2-40B4-BE49-F238E27FC236}">
                <a16:creationId xmlns:a16="http://schemas.microsoft.com/office/drawing/2014/main" id="{284C5B31-FA0C-48C3-07F6-FB248CDCD94B}"/>
              </a:ext>
            </a:extLst>
          </p:cNvPr>
          <p:cNvSpPr/>
          <p:nvPr/>
        </p:nvSpPr>
        <p:spPr>
          <a:xfrm>
            <a:off x="9386554" y="2438400"/>
            <a:ext cx="2707123" cy="1650364"/>
          </a:xfrm>
          <a:prstGeom prst="star16">
            <a:avLst>
              <a:gd name="adj" fmla="val 42401"/>
            </a:avLst>
          </a:prstGeom>
          <a:solidFill>
            <a:srgbClr val="D6513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a:latin typeface="Bodoni MT" panose="02070603080606020203" pitchFamily="18" charset="0"/>
              </a:rPr>
              <a:t>Recognized by Guinness</a:t>
            </a:r>
            <a:endParaRPr kumimoji="1" lang="ja-JP" altLang="en-US" sz="2400" b="1">
              <a:latin typeface="Bodoni MT" panose="02070603080606020203" pitchFamily="18" charset="0"/>
            </a:endParaRPr>
          </a:p>
        </p:txBody>
      </p:sp>
    </p:spTree>
    <p:extLst>
      <p:ext uri="{BB962C8B-B14F-4D97-AF65-F5344CB8AC3E}">
        <p14:creationId xmlns:p14="http://schemas.microsoft.com/office/powerpoint/2010/main" val="25113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50" fill="hold"/>
                                        <p:tgtEl>
                                          <p:spTgt spid="6"/>
                                        </p:tgtEl>
                                        <p:attrNameLst>
                                          <p:attrName>ppt_w</p:attrName>
                                        </p:attrNameLst>
                                      </p:cBhvr>
                                      <p:tavLst>
                                        <p:tav tm="0">
                                          <p:val>
                                            <p:fltVal val="0"/>
                                          </p:val>
                                        </p:tav>
                                        <p:tav tm="100000">
                                          <p:val>
                                            <p:strVal val="#ppt_w"/>
                                          </p:val>
                                        </p:tav>
                                      </p:tavLst>
                                    </p:anim>
                                    <p:anim calcmode="lin" valueType="num">
                                      <p:cBhvr>
                                        <p:cTn id="16" dur="250" fill="hold"/>
                                        <p:tgtEl>
                                          <p:spTgt spid="6"/>
                                        </p:tgtEl>
                                        <p:attrNameLst>
                                          <p:attrName>ppt_h</p:attrName>
                                        </p:attrNameLst>
                                      </p:cBhvr>
                                      <p:tavLst>
                                        <p:tav tm="0">
                                          <p:val>
                                            <p:fltVal val="0"/>
                                          </p:val>
                                        </p:tav>
                                        <p:tav tm="100000">
                                          <p:val>
                                            <p:strVal val="#ppt_h"/>
                                          </p:val>
                                        </p:tav>
                                      </p:tavLst>
                                    </p:anim>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descr="砂浜を歩いている人たち&#10;&#10;説明は自動で生成されたものです">
            <a:extLst>
              <a:ext uri="{FF2B5EF4-FFF2-40B4-BE49-F238E27FC236}">
                <a16:creationId xmlns:a16="http://schemas.microsoft.com/office/drawing/2014/main" id="{DD37754D-3B06-0C24-1906-E78A11CC7A2D}"/>
              </a:ext>
            </a:extLst>
          </p:cNvPr>
          <p:cNvPicPr>
            <a:picLocks noChangeAspect="1"/>
          </p:cNvPicPr>
          <p:nvPr/>
        </p:nvPicPr>
        <p:blipFill rotWithShape="1">
          <a:blip r:embed="rId3">
            <a:alphaModFix amt="35000"/>
            <a:extLst>
              <a:ext uri="{837473B0-CC2E-450A-ABE3-18F120FF3D39}">
                <a1611:picAttrSrcUrl xmlns:a1611="http://schemas.microsoft.com/office/drawing/2016/11/main" r:id="rId4"/>
              </a:ext>
            </a:extLst>
          </a:blip>
          <a:srcRect b="18478"/>
          <a:stretch/>
        </p:blipFill>
        <p:spPr>
          <a:xfrm>
            <a:off x="20" y="10"/>
            <a:ext cx="12191980" cy="6857990"/>
          </a:xfrm>
          <a:prstGeom prst="rect">
            <a:avLst/>
          </a:prstGeom>
        </p:spPr>
      </p:pic>
      <p:sp>
        <p:nvSpPr>
          <p:cNvPr id="2" name="タイトル 1">
            <a:extLst>
              <a:ext uri="{FF2B5EF4-FFF2-40B4-BE49-F238E27FC236}">
                <a16:creationId xmlns:a16="http://schemas.microsoft.com/office/drawing/2014/main" id="{0DE3FF9C-7F1D-9761-9725-798A40CCD3CC}"/>
              </a:ext>
            </a:extLst>
          </p:cNvPr>
          <p:cNvSpPr>
            <a:spLocks noGrp="1"/>
          </p:cNvSpPr>
          <p:nvPr>
            <p:ph type="title"/>
          </p:nvPr>
        </p:nvSpPr>
        <p:spPr>
          <a:xfrm>
            <a:off x="838200" y="365125"/>
            <a:ext cx="10515600" cy="1325563"/>
          </a:xfrm>
        </p:spPr>
        <p:txBody>
          <a:bodyPr>
            <a:normAutofit/>
          </a:bodyPr>
          <a:lstStyle/>
          <a:p>
            <a:r>
              <a:rPr lang="ja-JP" altLang="en-US" sz="5400">
                <a:solidFill>
                  <a:srgbClr val="FFFFFF"/>
                </a:solidFill>
                <a:latin typeface="Bodoni MT"/>
                <a:ea typeface="游ゴシック Light"/>
              </a:rPr>
              <a:t>Chrismas in Brazil</a:t>
            </a:r>
          </a:p>
        </p:txBody>
      </p:sp>
      <p:sp>
        <p:nvSpPr>
          <p:cNvPr id="8" name="Content Placeholder 7">
            <a:extLst>
              <a:ext uri="{FF2B5EF4-FFF2-40B4-BE49-F238E27FC236}">
                <a16:creationId xmlns:a16="http://schemas.microsoft.com/office/drawing/2014/main" id="{D99CAB7D-DF62-BBB3-5908-A0258EF862EB}"/>
              </a:ext>
            </a:extLst>
          </p:cNvPr>
          <p:cNvSpPr>
            <a:spLocks noGrp="1"/>
          </p:cNvSpPr>
          <p:nvPr>
            <p:ph idx="1"/>
          </p:nvPr>
        </p:nvSpPr>
        <p:spPr>
          <a:xfrm>
            <a:off x="838200" y="1825625"/>
            <a:ext cx="10515600" cy="4351338"/>
          </a:xfrm>
        </p:spPr>
        <p:txBody>
          <a:bodyPr vert="horz" lIns="91440" tIns="45720" rIns="91440" bIns="45720" rtlCol="0" anchor="t">
            <a:normAutofit/>
          </a:bodyPr>
          <a:lstStyle/>
          <a:p>
            <a:pPr>
              <a:lnSpc>
                <a:spcPct val="100000"/>
              </a:lnSpc>
            </a:pPr>
            <a:r>
              <a:rPr lang="en-US" sz="4000">
                <a:solidFill>
                  <a:srgbClr val="FFFFFF"/>
                </a:solidFill>
                <a:latin typeface="Bodoni MT"/>
                <a:ea typeface="游ゴシック"/>
              </a:rPr>
              <a:t>Not work </a:t>
            </a:r>
            <a:endParaRPr lang="ja-JP" altLang="en-US">
              <a:solidFill>
                <a:srgbClr val="FFFFFF"/>
              </a:solidFill>
              <a:latin typeface="游ゴシック" panose="020F0502020204030204"/>
              <a:ea typeface="游ゴシック" panose="020B0400000000000000" pitchFamily="34" charset="-128"/>
            </a:endParaRPr>
          </a:p>
          <a:p>
            <a:pPr marL="0" indent="0">
              <a:lnSpc>
                <a:spcPct val="100000"/>
              </a:lnSpc>
              <a:buNone/>
            </a:pPr>
            <a:r>
              <a:rPr lang="en-US" altLang="ja-JP" sz="4000">
                <a:solidFill>
                  <a:srgbClr val="FFFFFF"/>
                </a:solidFill>
                <a:latin typeface="Bodoni MT"/>
                <a:ea typeface="游ゴシック"/>
              </a:rPr>
              <a:t>→</a:t>
            </a:r>
            <a:r>
              <a:rPr lang="en-US" sz="4000">
                <a:solidFill>
                  <a:srgbClr val="FFFFFF"/>
                </a:solidFill>
                <a:latin typeface="Bodoni MT"/>
                <a:ea typeface="游ゴシック"/>
              </a:rPr>
              <a:t>Cesta de natal and a bonus</a:t>
            </a:r>
            <a:endParaRPr lang="ja-JP" altLang="en-US">
              <a:solidFill>
                <a:srgbClr val="FFFFFF"/>
              </a:solidFill>
              <a:latin typeface="游ゴシック" panose="020B0400000000000000" pitchFamily="34" charset="-128"/>
              <a:ea typeface="游ゴシック" panose="020B0400000000000000" pitchFamily="34" charset="-128"/>
            </a:endParaRPr>
          </a:p>
          <a:p>
            <a:pPr>
              <a:lnSpc>
                <a:spcPct val="100000"/>
              </a:lnSpc>
            </a:pPr>
            <a:r>
              <a:rPr lang="en-US" sz="4000">
                <a:solidFill>
                  <a:srgbClr val="FFFFFF"/>
                </a:solidFill>
                <a:latin typeface="Bodoni MT"/>
                <a:ea typeface="游ゴシック"/>
              </a:rPr>
              <a:t>Panettone </a:t>
            </a:r>
          </a:p>
          <a:p>
            <a:pPr>
              <a:lnSpc>
                <a:spcPct val="100000"/>
              </a:lnSpc>
            </a:pPr>
            <a:r>
              <a:rPr lang="en-US" sz="4000">
                <a:solidFill>
                  <a:srgbClr val="FFFFFF"/>
                </a:solidFill>
                <a:latin typeface="Bodoni MT"/>
                <a:ea typeface="游ゴシック"/>
              </a:rPr>
              <a:t>Amigo </a:t>
            </a:r>
            <a:r>
              <a:rPr lang="en-US" sz="4000" err="1">
                <a:solidFill>
                  <a:srgbClr val="FFFFFF"/>
                </a:solidFill>
                <a:latin typeface="Bodoni MT"/>
                <a:ea typeface="游ゴシック"/>
              </a:rPr>
              <a:t>secreto</a:t>
            </a:r>
            <a:endParaRPr lang="en-US" sz="4000">
              <a:solidFill>
                <a:srgbClr val="FFFFFF"/>
              </a:solidFill>
              <a:latin typeface="Bodoni MT"/>
              <a:ea typeface="游ゴシック"/>
            </a:endParaRPr>
          </a:p>
        </p:txBody>
      </p:sp>
    </p:spTree>
    <p:extLst>
      <p:ext uri="{BB962C8B-B14F-4D97-AF65-F5344CB8AC3E}">
        <p14:creationId xmlns:p14="http://schemas.microsoft.com/office/powerpoint/2010/main" val="4569070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図 30" descr="15 Awe-Inspiring Photos of 'Christ The Redeemer' Statue In Rio">
            <a:extLst>
              <a:ext uri="{FF2B5EF4-FFF2-40B4-BE49-F238E27FC236}">
                <a16:creationId xmlns:a16="http://schemas.microsoft.com/office/drawing/2014/main" id="{B1CB1E76-03D0-4293-21FA-B560BD02CBC4}"/>
              </a:ext>
            </a:extLst>
          </p:cNvPr>
          <p:cNvPicPr>
            <a:picLocks noChangeAspect="1"/>
          </p:cNvPicPr>
          <p:nvPr/>
        </p:nvPicPr>
        <p:blipFill rotWithShape="1">
          <a:blip r:embed="rId3">
            <a:alphaModFix amt="35000"/>
          </a:blip>
          <a:srcRect t="14449"/>
          <a:stretch/>
        </p:blipFill>
        <p:spPr>
          <a:xfrm>
            <a:off x="-1" y="10"/>
            <a:ext cx="12192001" cy="6857990"/>
          </a:xfrm>
          <a:prstGeom prst="rect">
            <a:avLst/>
          </a:prstGeom>
        </p:spPr>
      </p:pic>
      <p:sp>
        <p:nvSpPr>
          <p:cNvPr id="29" name="タイトル 1">
            <a:extLst>
              <a:ext uri="{FF2B5EF4-FFF2-40B4-BE49-F238E27FC236}">
                <a16:creationId xmlns:a16="http://schemas.microsoft.com/office/drawing/2014/main" id="{3A0B4B38-E914-F456-D376-DFE81C943E23}"/>
              </a:ext>
            </a:extLst>
          </p:cNvPr>
          <p:cNvSpPr>
            <a:spLocks noGrp="1"/>
          </p:cNvSpPr>
          <p:nvPr>
            <p:ph type="title"/>
          </p:nvPr>
        </p:nvSpPr>
        <p:spPr>
          <a:xfrm>
            <a:off x="838201" y="1065862"/>
            <a:ext cx="3313164" cy="4726276"/>
          </a:xfrm>
        </p:spPr>
        <p:txBody>
          <a:bodyPr>
            <a:normAutofit/>
          </a:bodyPr>
          <a:lstStyle/>
          <a:p>
            <a:pPr algn="r"/>
            <a:r>
              <a:rPr lang="ja-JP" altLang="en-US" sz="4800">
                <a:solidFill>
                  <a:srgbClr val="FFFFFF"/>
                </a:solidFill>
                <a:latin typeface="Bodoni MT"/>
                <a:ea typeface="游ゴシック Light"/>
              </a:rPr>
              <a:t>Religion</a:t>
            </a:r>
          </a:p>
        </p:txBody>
      </p:sp>
      <p:cxnSp>
        <p:nvCxnSpPr>
          <p:cNvPr id="77" name="Straight Connector 7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Content Placeholder 19">
            <a:extLst>
              <a:ext uri="{FF2B5EF4-FFF2-40B4-BE49-F238E27FC236}">
                <a16:creationId xmlns:a16="http://schemas.microsoft.com/office/drawing/2014/main" id="{45AFBFAB-6812-5FA9-B633-4E40C6BC51DE}"/>
              </a:ext>
            </a:extLst>
          </p:cNvPr>
          <p:cNvSpPr>
            <a:spLocks noGrp="1"/>
          </p:cNvSpPr>
          <p:nvPr>
            <p:ph idx="1"/>
          </p:nvPr>
        </p:nvSpPr>
        <p:spPr>
          <a:xfrm>
            <a:off x="4974404" y="2285062"/>
            <a:ext cx="6982935" cy="3573751"/>
          </a:xfrm>
        </p:spPr>
        <p:txBody>
          <a:bodyPr vert="horz" lIns="91440" tIns="45720" rIns="91440" bIns="45720" rtlCol="0" anchor="ctr">
            <a:normAutofit/>
          </a:bodyPr>
          <a:lstStyle/>
          <a:p>
            <a:r>
              <a:rPr lang="en-US">
                <a:solidFill>
                  <a:srgbClr val="FFFFFF"/>
                </a:solidFill>
                <a:latin typeface="Bodoni MT"/>
                <a:ea typeface="游ゴシック" panose="020F0502020204030204"/>
              </a:rPr>
              <a:t>Roman Catholic</a:t>
            </a:r>
          </a:p>
          <a:p>
            <a:r>
              <a:rPr lang="en-US" b="1">
                <a:latin typeface="Bodoni MT"/>
                <a:ea typeface="游ゴシック" panose="020F0502020204030204"/>
              </a:rPr>
              <a:t> </a:t>
            </a:r>
            <a:r>
              <a:rPr lang="en-US" b="1">
                <a:solidFill>
                  <a:srgbClr val="FF0000"/>
                </a:solidFill>
                <a:latin typeface="Bodoni MT"/>
                <a:ea typeface="游ゴシック" panose="020F0502020204030204"/>
              </a:rPr>
              <a:t>65%</a:t>
            </a:r>
            <a:r>
              <a:rPr lang="en-US">
                <a:solidFill>
                  <a:srgbClr val="FFFFFF"/>
                </a:solidFill>
                <a:latin typeface="Bodoni MT"/>
                <a:ea typeface="游ゴシック" panose="020F0502020204030204"/>
              </a:rPr>
              <a:t> of the population affiliated with the religion</a:t>
            </a:r>
          </a:p>
          <a:p>
            <a:r>
              <a:rPr lang="en-US">
                <a:solidFill>
                  <a:srgbClr val="FFFFFF"/>
                </a:solidFill>
                <a:latin typeface="Bodoni MT"/>
                <a:ea typeface="游ゴシック" panose="020F0502020204030204"/>
              </a:rPr>
              <a:t>The colossal statue of Christ the Redeemer</a:t>
            </a:r>
            <a:endParaRPr lang="en-US">
              <a:solidFill>
                <a:srgbClr val="FFFFFF"/>
              </a:solidFill>
              <a:ea typeface="游ゴシック"/>
            </a:endParaRPr>
          </a:p>
          <a:p>
            <a:endParaRPr lang="en-US" sz="4400">
              <a:solidFill>
                <a:srgbClr val="FFFFFF"/>
              </a:solidFill>
              <a:latin typeface="Bodoni MT"/>
              <a:ea typeface="游ゴシック" panose="020F0502020204030204"/>
            </a:endParaRPr>
          </a:p>
          <a:p>
            <a:endParaRPr lang="en-US" sz="4000">
              <a:solidFill>
                <a:srgbClr val="FFFFFF"/>
              </a:solidFill>
              <a:ea typeface="游ゴシック" panose="020F0502020204030204"/>
            </a:endParaRPr>
          </a:p>
        </p:txBody>
      </p:sp>
    </p:spTree>
    <p:extLst>
      <p:ext uri="{BB962C8B-B14F-4D97-AF65-F5344CB8AC3E}">
        <p14:creationId xmlns:p14="http://schemas.microsoft.com/office/powerpoint/2010/main" val="11423594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descr="Deseret News: Festival celebrates Brazilian traditions - University PlaceUniversity Place">
            <a:extLst>
              <a:ext uri="{FF2B5EF4-FFF2-40B4-BE49-F238E27FC236}">
                <a16:creationId xmlns:a16="http://schemas.microsoft.com/office/drawing/2014/main" id="{1F7E8B91-745B-0AF0-0CB3-B9ECE8D40CDA}"/>
              </a:ext>
            </a:extLst>
          </p:cNvPr>
          <p:cNvPicPr>
            <a:picLocks noChangeAspect="1"/>
          </p:cNvPicPr>
          <p:nvPr/>
        </p:nvPicPr>
        <p:blipFill rotWithShape="1">
          <a:blip r:embed="rId3">
            <a:alphaModFix amt="35000"/>
          </a:blip>
          <a:srcRect b="15730"/>
          <a:stretch/>
        </p:blipFill>
        <p:spPr>
          <a:xfrm>
            <a:off x="20" y="-1"/>
            <a:ext cx="12191980" cy="6858001"/>
          </a:xfrm>
          <a:prstGeom prst="rect">
            <a:avLst/>
          </a:prstGeom>
        </p:spPr>
      </p:pic>
      <p:sp>
        <p:nvSpPr>
          <p:cNvPr id="2" name="タイトル 1">
            <a:extLst>
              <a:ext uri="{FF2B5EF4-FFF2-40B4-BE49-F238E27FC236}">
                <a16:creationId xmlns:a16="http://schemas.microsoft.com/office/drawing/2014/main" id="{DC879A5C-C40C-8FE4-C7DA-7DBBDEFA2822}"/>
              </a:ext>
            </a:extLst>
          </p:cNvPr>
          <p:cNvSpPr>
            <a:spLocks noGrp="1"/>
          </p:cNvSpPr>
          <p:nvPr>
            <p:ph type="title"/>
          </p:nvPr>
        </p:nvSpPr>
        <p:spPr>
          <a:xfrm>
            <a:off x="838201" y="1065862"/>
            <a:ext cx="3313164" cy="4726276"/>
          </a:xfrm>
        </p:spPr>
        <p:txBody>
          <a:bodyPr>
            <a:normAutofit/>
          </a:bodyPr>
          <a:lstStyle/>
          <a:p>
            <a:pPr algn="r"/>
            <a:r>
              <a:rPr lang="ja-JP" altLang="en-US" sz="4800">
                <a:solidFill>
                  <a:srgbClr val="FFFFFF"/>
                </a:solidFill>
                <a:latin typeface="Bodoni MT"/>
                <a:ea typeface="游ゴシック Light"/>
              </a:rPr>
              <a:t>Population</a:t>
            </a: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id="{13F7E228-41B6-87A9-E1F9-32225ECC1A9B}"/>
              </a:ext>
            </a:extLst>
          </p:cNvPr>
          <p:cNvSpPr>
            <a:spLocks noGrp="1"/>
          </p:cNvSpPr>
          <p:nvPr>
            <p:ph idx="1"/>
          </p:nvPr>
        </p:nvSpPr>
        <p:spPr>
          <a:xfrm>
            <a:off x="5132287" y="2589862"/>
            <a:ext cx="6629949" cy="1897640"/>
          </a:xfrm>
        </p:spPr>
        <p:txBody>
          <a:bodyPr vert="horz" lIns="91440" tIns="45720" rIns="91440" bIns="45720" rtlCol="0" anchor="ctr">
            <a:noAutofit/>
          </a:bodyPr>
          <a:lstStyle/>
          <a:p>
            <a:pPr>
              <a:lnSpc>
                <a:spcPct val="160000"/>
              </a:lnSpc>
            </a:pPr>
            <a:r>
              <a:rPr lang="en-US" sz="3600">
                <a:solidFill>
                  <a:srgbClr val="FFFFFF"/>
                </a:solidFill>
                <a:latin typeface="Bodoni MT"/>
                <a:ea typeface="+mn-lt"/>
                <a:cs typeface="+mn-lt"/>
              </a:rPr>
              <a:t>213,993,441 </a:t>
            </a:r>
          </a:p>
          <a:p>
            <a:pPr>
              <a:lnSpc>
                <a:spcPct val="160000"/>
              </a:lnSpc>
            </a:pPr>
            <a:r>
              <a:rPr lang="en-US" sz="3600">
                <a:solidFill>
                  <a:srgbClr val="FFFFFF"/>
                </a:solidFill>
                <a:latin typeface="Bodoni MT"/>
                <a:ea typeface="游ゴシック"/>
              </a:rPr>
              <a:t>The        largest in the world</a:t>
            </a:r>
          </a:p>
          <a:p>
            <a:pPr marL="285750" indent="-285750">
              <a:lnSpc>
                <a:spcPct val="160000"/>
              </a:lnSpc>
              <a:spcBef>
                <a:spcPts val="0"/>
              </a:spcBef>
              <a:buFont typeface="Arial,Sans-Serif" panose="020B0604020202020204" pitchFamily="34" charset="0"/>
            </a:pPr>
            <a:r>
              <a:rPr lang="en-US" sz="3600">
                <a:latin typeface="Bodoni MT"/>
                <a:ea typeface="+mn-lt"/>
                <a:cs typeface="+mn-lt"/>
              </a:rPr>
              <a:t>５main races</a:t>
            </a:r>
          </a:p>
        </p:txBody>
      </p:sp>
      <p:sp>
        <p:nvSpPr>
          <p:cNvPr id="5" name="テキスト ボックス 4">
            <a:extLst>
              <a:ext uri="{FF2B5EF4-FFF2-40B4-BE49-F238E27FC236}">
                <a16:creationId xmlns:a16="http://schemas.microsoft.com/office/drawing/2014/main" id="{442D61DE-5611-BBCA-6AC0-390934D93A7A}"/>
              </a:ext>
            </a:extLst>
          </p:cNvPr>
          <p:cNvSpPr txBox="1"/>
          <p:nvPr/>
        </p:nvSpPr>
        <p:spPr>
          <a:xfrm>
            <a:off x="6184372" y="3259620"/>
            <a:ext cx="10774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400" b="1">
                <a:solidFill>
                  <a:srgbClr val="FF0000"/>
                </a:solidFill>
                <a:latin typeface="Bodoni MT"/>
                <a:ea typeface="游ゴシック"/>
              </a:rPr>
              <a:t>6th</a:t>
            </a:r>
          </a:p>
        </p:txBody>
      </p:sp>
      <p:sp>
        <p:nvSpPr>
          <p:cNvPr id="6" name="テキスト ボックス 5">
            <a:extLst>
              <a:ext uri="{FF2B5EF4-FFF2-40B4-BE49-F238E27FC236}">
                <a16:creationId xmlns:a16="http://schemas.microsoft.com/office/drawing/2014/main" id="{593F1827-7BB7-EB65-881F-FF67ACC79C57}"/>
              </a:ext>
            </a:extLst>
          </p:cNvPr>
          <p:cNvSpPr txBox="1"/>
          <p:nvPr/>
        </p:nvSpPr>
        <p:spPr>
          <a:xfrm>
            <a:off x="7814459" y="2535712"/>
            <a:ext cx="31151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a:latin typeface="Bodoni MT"/>
                <a:ea typeface="游ゴシック"/>
              </a:rPr>
              <a:t>(According to 2021 research)</a:t>
            </a:r>
            <a:endParaRPr lang="en-US" altLang="ja-JP">
              <a:ea typeface="游ゴシック"/>
            </a:endParaRPr>
          </a:p>
        </p:txBody>
      </p:sp>
      <p:sp>
        <p:nvSpPr>
          <p:cNvPr id="7" name="TextBox 6">
            <a:extLst>
              <a:ext uri="{FF2B5EF4-FFF2-40B4-BE49-F238E27FC236}">
                <a16:creationId xmlns:a16="http://schemas.microsoft.com/office/drawing/2014/main" id="{C9DCA9C6-CF24-D0A9-3D40-63DD3A81015E}"/>
              </a:ext>
            </a:extLst>
          </p:cNvPr>
          <p:cNvSpPr txBox="1"/>
          <p:nvPr/>
        </p:nvSpPr>
        <p:spPr>
          <a:xfrm>
            <a:off x="5486976" y="4805795"/>
            <a:ext cx="59190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(Brancos, </a:t>
            </a:r>
            <a:r>
              <a:rPr lang="en-US" err="1">
                <a:ea typeface="+mn-lt"/>
                <a:cs typeface="+mn-lt"/>
              </a:rPr>
              <a:t>Pardos</a:t>
            </a:r>
            <a:r>
              <a:rPr lang="en-US">
                <a:ea typeface="+mn-lt"/>
                <a:cs typeface="+mn-lt"/>
              </a:rPr>
              <a:t>, </a:t>
            </a:r>
            <a:r>
              <a:rPr lang="en-US" err="1">
                <a:ea typeface="+mn-lt"/>
                <a:cs typeface="+mn-lt"/>
              </a:rPr>
              <a:t>Pretos</a:t>
            </a:r>
            <a:r>
              <a:rPr lang="en-US">
                <a:ea typeface="+mn-lt"/>
                <a:cs typeface="+mn-lt"/>
              </a:rPr>
              <a:t>, </a:t>
            </a:r>
            <a:r>
              <a:rPr lang="en-US" err="1">
                <a:ea typeface="+mn-lt"/>
                <a:cs typeface="+mn-lt"/>
              </a:rPr>
              <a:t>Amarelos</a:t>
            </a:r>
            <a:r>
              <a:rPr lang="en-US">
                <a:ea typeface="+mn-lt"/>
                <a:cs typeface="+mn-lt"/>
              </a:rPr>
              <a:t>, and </a:t>
            </a:r>
            <a:r>
              <a:rPr lang="en-US" err="1">
                <a:ea typeface="+mn-lt"/>
                <a:cs typeface="+mn-lt"/>
              </a:rPr>
              <a:t>indigenas</a:t>
            </a:r>
            <a:r>
              <a:rPr lang="en-US">
                <a:ea typeface="+mn-lt"/>
                <a:cs typeface="+mn-lt"/>
              </a:rPr>
              <a:t>)</a:t>
            </a:r>
            <a:endParaRPr lang="en-US" err="1"/>
          </a:p>
        </p:txBody>
      </p:sp>
    </p:spTree>
    <p:extLst>
      <p:ext uri="{BB962C8B-B14F-4D97-AF65-F5344CB8AC3E}">
        <p14:creationId xmlns:p14="http://schemas.microsoft.com/office/powerpoint/2010/main" val="30965671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B0ABC804-097B-BFEC-D31F-4C17B00CF181}"/>
              </a:ext>
            </a:extLst>
          </p:cNvPr>
          <p:cNvPicPr>
            <a:picLocks noChangeAspect="1"/>
          </p:cNvPicPr>
          <p:nvPr/>
        </p:nvPicPr>
        <p:blipFill rotWithShape="1">
          <a:blip r:embed="rId3">
            <a:alphaModFix amt="35000"/>
          </a:blip>
          <a:srcRect l="11111"/>
          <a:stretch/>
        </p:blipFill>
        <p:spPr>
          <a:xfrm>
            <a:off x="1" y="1"/>
            <a:ext cx="12192000" cy="6857999"/>
          </a:xfrm>
          <a:prstGeom prst="rect">
            <a:avLst/>
          </a:prstGeom>
        </p:spPr>
      </p:pic>
      <p:sp>
        <p:nvSpPr>
          <p:cNvPr id="2" name="タイトル 1">
            <a:extLst>
              <a:ext uri="{FF2B5EF4-FFF2-40B4-BE49-F238E27FC236}">
                <a16:creationId xmlns:a16="http://schemas.microsoft.com/office/drawing/2014/main" id="{A8611F9D-D0D8-3C4F-BE73-C776215BCBAF}"/>
              </a:ext>
            </a:extLst>
          </p:cNvPr>
          <p:cNvSpPr>
            <a:spLocks noGrp="1"/>
          </p:cNvSpPr>
          <p:nvPr>
            <p:ph type="title"/>
          </p:nvPr>
        </p:nvSpPr>
        <p:spPr>
          <a:xfrm>
            <a:off x="838201" y="1065862"/>
            <a:ext cx="3313164" cy="4726276"/>
          </a:xfrm>
        </p:spPr>
        <p:txBody>
          <a:bodyPr>
            <a:normAutofit/>
          </a:bodyPr>
          <a:lstStyle/>
          <a:p>
            <a:pPr algn="r"/>
            <a:r>
              <a:rPr kumimoji="1" lang="en-US" altLang="ja-JP" sz="4800" b="1">
                <a:solidFill>
                  <a:srgbClr val="FFFFFF"/>
                </a:solidFill>
                <a:latin typeface="Bodoni MT" panose="02070603080606020203" pitchFamily="18" charset="0"/>
              </a:rPr>
              <a:t>Personality</a:t>
            </a:r>
            <a:endParaRPr kumimoji="1" lang="ja-JP" altLang="en-US" sz="4800" b="1">
              <a:solidFill>
                <a:srgbClr val="FFFFFF"/>
              </a:solidFill>
              <a:latin typeface="Bodoni MT" panose="02070603080606020203" pitchFamily="18" charset="0"/>
            </a:endParaRPr>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C8B80698-C247-CBBD-148A-F707C07A8BDC}"/>
              </a:ext>
            </a:extLst>
          </p:cNvPr>
          <p:cNvSpPr>
            <a:spLocks noGrp="1"/>
          </p:cNvSpPr>
          <p:nvPr>
            <p:ph idx="1"/>
          </p:nvPr>
        </p:nvSpPr>
        <p:spPr>
          <a:xfrm>
            <a:off x="5155379" y="1065862"/>
            <a:ext cx="5744685" cy="4726276"/>
          </a:xfrm>
        </p:spPr>
        <p:txBody>
          <a:bodyPr anchor="ctr">
            <a:normAutofit/>
          </a:bodyPr>
          <a:lstStyle/>
          <a:p>
            <a:r>
              <a:rPr kumimoji="1" lang="en-US" altLang="ja-JP" sz="4000">
                <a:solidFill>
                  <a:srgbClr val="FFFFFF"/>
                </a:solidFill>
                <a:latin typeface="Bodoni MT" panose="02070603080606020203" pitchFamily="18" charset="0"/>
              </a:rPr>
              <a:t>Friendly and open</a:t>
            </a:r>
          </a:p>
          <a:p>
            <a:r>
              <a:rPr lang="en-US" altLang="ja-JP" sz="4000">
                <a:solidFill>
                  <a:srgbClr val="FFFFFF"/>
                </a:solidFill>
                <a:latin typeface="Bodoni MT" panose="02070603080606020203" pitchFamily="18" charset="0"/>
              </a:rPr>
              <a:t>Are interested in others</a:t>
            </a:r>
            <a:endParaRPr kumimoji="1" lang="ja-JP" altLang="en-US" sz="4000">
              <a:solidFill>
                <a:srgbClr val="FFFFFF"/>
              </a:solidFill>
              <a:latin typeface="Bodoni MT" panose="02070603080606020203" pitchFamily="18" charset="0"/>
            </a:endParaRPr>
          </a:p>
        </p:txBody>
      </p:sp>
    </p:spTree>
    <p:extLst>
      <p:ext uri="{BB962C8B-B14F-4D97-AF65-F5344CB8AC3E}">
        <p14:creationId xmlns:p14="http://schemas.microsoft.com/office/powerpoint/2010/main" val="245563166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a:extLst>
              <a:ext uri="{FF2B5EF4-FFF2-40B4-BE49-F238E27FC236}">
                <a16:creationId xmlns:a16="http://schemas.microsoft.com/office/drawing/2014/main" id="{0F659455-B292-D3A9-02F1-DCDF0AEB02AC}"/>
              </a:ext>
            </a:extLst>
          </p:cNvPr>
          <p:cNvPicPr>
            <a:picLocks noChangeAspect="1"/>
          </p:cNvPicPr>
          <p:nvPr/>
        </p:nvPicPr>
        <p:blipFill rotWithShape="1">
          <a:blip r:embed="rId3">
            <a:alphaModFix amt="50000"/>
          </a:blip>
          <a:srcRect t="3885" b="776"/>
          <a:stretch/>
        </p:blipFill>
        <p:spPr>
          <a:xfrm>
            <a:off x="20" y="1"/>
            <a:ext cx="12191980" cy="6857999"/>
          </a:xfrm>
          <a:prstGeom prst="rect">
            <a:avLst/>
          </a:prstGeom>
        </p:spPr>
      </p:pic>
      <p:sp>
        <p:nvSpPr>
          <p:cNvPr id="5" name="タイトル 4">
            <a:extLst>
              <a:ext uri="{FF2B5EF4-FFF2-40B4-BE49-F238E27FC236}">
                <a16:creationId xmlns:a16="http://schemas.microsoft.com/office/drawing/2014/main" id="{A5F494A2-D952-57FF-62C3-46C357DD59BC}"/>
              </a:ext>
            </a:extLst>
          </p:cNvPr>
          <p:cNvSpPr>
            <a:spLocks noGrp="1"/>
          </p:cNvSpPr>
          <p:nvPr>
            <p:ph type="title"/>
          </p:nvPr>
        </p:nvSpPr>
        <p:spPr>
          <a:xfrm>
            <a:off x="1524000" y="3069770"/>
            <a:ext cx="9144000" cy="953109"/>
          </a:xfrm>
        </p:spPr>
        <p:txBody>
          <a:bodyPr vert="horz" lIns="91440" tIns="45720" rIns="91440" bIns="45720" rtlCol="0" anchor="b">
            <a:normAutofit/>
          </a:bodyPr>
          <a:lstStyle/>
          <a:p>
            <a:pPr algn="ctr"/>
            <a:r>
              <a:rPr lang="en-US" altLang="ja-JP" sz="6000" b="1" dirty="0">
                <a:solidFill>
                  <a:srgbClr val="FFFFFF"/>
                </a:solidFill>
                <a:latin typeface="Bell MT" panose="02020503060305020303" pitchFamily="18" charset="0"/>
              </a:rPr>
              <a:t>Samba</a:t>
            </a:r>
          </a:p>
        </p:txBody>
      </p:sp>
    </p:spTree>
    <p:extLst>
      <p:ext uri="{BB962C8B-B14F-4D97-AF65-F5344CB8AC3E}">
        <p14:creationId xmlns:p14="http://schemas.microsoft.com/office/powerpoint/2010/main" val="281109676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774</Words>
  <Application>Microsoft Office PowerPoint</Application>
  <PresentationFormat>ワイド画面</PresentationFormat>
  <Paragraphs>136</Paragraphs>
  <Slides>26</Slides>
  <Notes>17</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26</vt:i4>
      </vt:variant>
    </vt:vector>
  </HeadingPairs>
  <TitlesOfParts>
    <vt:vector size="37" baseType="lpstr">
      <vt:lpstr>Arial,Sans-Serif</vt:lpstr>
      <vt:lpstr>游ゴシック</vt:lpstr>
      <vt:lpstr>游ゴシック Light</vt:lpstr>
      <vt:lpstr>Angsana New</vt:lpstr>
      <vt:lpstr>Arial</vt:lpstr>
      <vt:lpstr>Bell MT</vt:lpstr>
      <vt:lpstr>Bodoni MT</vt:lpstr>
      <vt:lpstr>Calibri</vt:lpstr>
      <vt:lpstr>Roboto</vt:lpstr>
      <vt:lpstr>Wingdings</vt:lpstr>
      <vt:lpstr>Office テーマ</vt:lpstr>
      <vt:lpstr>Brazil</vt:lpstr>
      <vt:lpstr>PowerPoint プレゼンテーション</vt:lpstr>
      <vt:lpstr>PowerPoint プレゼンテーション</vt:lpstr>
      <vt:lpstr>Climate </vt:lpstr>
      <vt:lpstr>Chrismas in Brazil</vt:lpstr>
      <vt:lpstr>Religion</vt:lpstr>
      <vt:lpstr>Population</vt:lpstr>
      <vt:lpstr>Personality</vt:lpstr>
      <vt:lpstr>Samba</vt:lpstr>
      <vt:lpstr>Communication style</vt:lpstr>
      <vt:lpstr>Greeting </vt:lpstr>
      <vt:lpstr>Eye contact</vt:lpstr>
      <vt:lpstr>Custom</vt:lpstr>
      <vt:lpstr>Piercing since childhood</vt:lpstr>
      <vt:lpstr>Dia dos Namorados (Lover’s Day) Jun 12th</vt:lpstr>
      <vt:lpstr>Don’t flush toilet paper</vt:lpstr>
      <vt:lpstr>Don’t touch food directly</vt:lpstr>
      <vt:lpstr>Society</vt:lpstr>
      <vt:lpstr>PowerPoint プレゼンテーション</vt:lpstr>
      <vt:lpstr>Work environment </vt:lpstr>
      <vt:lpstr>PowerPoint プレゼンテーション</vt:lpstr>
      <vt:lpstr>Industry </vt:lpstr>
      <vt:lpstr>Agricultural country</vt:lpstr>
      <vt:lpstr>Coffee bean</vt:lpstr>
      <vt:lpstr>Thank you for listening</vt:lpstr>
      <vt:lpstr>Let’s play Kahoot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HASHIMOTO NANASE</dc:creator>
  <cp:lastModifiedBy>HASHIMOTO NANASE</cp:lastModifiedBy>
  <cp:revision>2</cp:revision>
  <dcterms:created xsi:type="dcterms:W3CDTF">2022-10-18T22:33:24Z</dcterms:created>
  <dcterms:modified xsi:type="dcterms:W3CDTF">2022-11-01T19:36:01Z</dcterms:modified>
</cp:coreProperties>
</file>