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7"/>
  </p:notesMasterIdLst>
  <p:sldIdLst>
    <p:sldId id="256" r:id="rId2"/>
    <p:sldId id="270" r:id="rId3"/>
    <p:sldId id="272" r:id="rId4"/>
    <p:sldId id="273" r:id="rId5"/>
    <p:sldId id="258" r:id="rId6"/>
    <p:sldId id="266" r:id="rId7"/>
    <p:sldId id="275" r:id="rId8"/>
    <p:sldId id="278" r:id="rId9"/>
    <p:sldId id="268" r:id="rId10"/>
    <p:sldId id="265" r:id="rId11"/>
    <p:sldId id="267" r:id="rId12"/>
    <p:sldId id="269" r:id="rId13"/>
    <p:sldId id="271" r:id="rId14"/>
    <p:sldId id="276" r:id="rId15"/>
    <p:sldId id="277"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F986F-F608-4F92-9CEC-556B95EE26E0}" v="386" dt="2022-10-17T02:25:21.914"/>
    <p1510:client id="{D48DA47D-0232-4986-9E76-0F68EFDBC9DE}" v="1855" dt="2022-10-17T19:53:15.192"/>
    <p1510:client id="{DA2A3C13-930B-4222-A3B1-8B57E7E4AD3C}" v="1025" dt="2022-10-17T06:32:30.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F20E1-8964-4947-A8E9-C03A9ECA5BF5}"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74E8A747-42E6-416E-98AE-CFC6D5AA552C}">
      <dgm:prSet custT="1"/>
      <dgm:spPr/>
      <dgm:t>
        <a:bodyPr/>
        <a:lstStyle/>
        <a:p>
          <a:r>
            <a:rPr kumimoji="1" lang="en-US" sz="3200" b="1">
              <a:latin typeface="Batang" panose="02030600000101010101" pitchFamily="18" charset="-127"/>
              <a:ea typeface="Batang" panose="02030600000101010101" pitchFamily="18" charset="-127"/>
            </a:rPr>
            <a:t>The size</a:t>
          </a:r>
          <a:endParaRPr lang="en-US" sz="3200" b="1">
            <a:latin typeface="Batang" panose="02030600000101010101" pitchFamily="18" charset="-127"/>
            <a:ea typeface="Batang" panose="02030600000101010101" pitchFamily="18" charset="-127"/>
          </a:endParaRPr>
        </a:p>
      </dgm:t>
    </dgm:pt>
    <dgm:pt modelId="{53610511-FC08-434E-869B-AE23B06C1782}" type="parTrans" cxnId="{969E586E-1B38-4A8C-81DF-4163DCB80AAF}">
      <dgm:prSet/>
      <dgm:spPr/>
      <dgm:t>
        <a:bodyPr/>
        <a:lstStyle/>
        <a:p>
          <a:endParaRPr lang="en-US" sz="2000" b="1">
            <a:latin typeface="Batang" panose="02030600000101010101" pitchFamily="18" charset="-127"/>
            <a:ea typeface="Batang" panose="02030600000101010101" pitchFamily="18" charset="-127"/>
          </a:endParaRPr>
        </a:p>
      </dgm:t>
    </dgm:pt>
    <dgm:pt modelId="{5A067158-5883-4477-8C0E-E95C7A0870D1}" type="sibTrans" cxnId="{969E586E-1B38-4A8C-81DF-4163DCB80AAF}">
      <dgm:prSet/>
      <dgm:spPr/>
      <dgm:t>
        <a:bodyPr/>
        <a:lstStyle/>
        <a:p>
          <a:endParaRPr lang="en-US" sz="2000" b="1">
            <a:latin typeface="Batang" panose="02030600000101010101" pitchFamily="18" charset="-127"/>
            <a:ea typeface="Batang" panose="02030600000101010101" pitchFamily="18" charset="-127"/>
          </a:endParaRPr>
        </a:p>
      </dgm:t>
    </dgm:pt>
    <dgm:pt modelId="{38E93270-746F-4EB4-8CDE-464BABADC5AD}">
      <dgm:prSet custT="1"/>
      <dgm:spPr/>
      <dgm:t>
        <a:bodyPr/>
        <a:lstStyle/>
        <a:p>
          <a:r>
            <a:rPr kumimoji="1" lang="en-US" sz="3200" b="1">
              <a:latin typeface="Batang" panose="02030600000101010101" pitchFamily="18" charset="-127"/>
              <a:ea typeface="Batang" panose="02030600000101010101" pitchFamily="18" charset="-127"/>
            </a:rPr>
            <a:t>The shape</a:t>
          </a:r>
          <a:endParaRPr lang="en-US" sz="3200" b="1">
            <a:latin typeface="Batang" panose="02030600000101010101" pitchFamily="18" charset="-127"/>
            <a:ea typeface="Batang" panose="02030600000101010101" pitchFamily="18" charset="-127"/>
          </a:endParaRPr>
        </a:p>
      </dgm:t>
    </dgm:pt>
    <dgm:pt modelId="{46B27039-8AC6-4F68-80E8-FCBABC1C7F14}" type="parTrans" cxnId="{E5630944-089E-4AEC-B451-1DBF05898726}">
      <dgm:prSet/>
      <dgm:spPr/>
      <dgm:t>
        <a:bodyPr/>
        <a:lstStyle/>
        <a:p>
          <a:endParaRPr lang="en-US" sz="2000" b="1">
            <a:latin typeface="Batang" panose="02030600000101010101" pitchFamily="18" charset="-127"/>
            <a:ea typeface="Batang" panose="02030600000101010101" pitchFamily="18" charset="-127"/>
          </a:endParaRPr>
        </a:p>
      </dgm:t>
    </dgm:pt>
    <dgm:pt modelId="{BA08FF25-769B-4742-BC64-65996BF04209}" type="sibTrans" cxnId="{E5630944-089E-4AEC-B451-1DBF05898726}">
      <dgm:prSet/>
      <dgm:spPr/>
      <dgm:t>
        <a:bodyPr/>
        <a:lstStyle/>
        <a:p>
          <a:endParaRPr lang="en-US" sz="2000" b="1">
            <a:latin typeface="Batang" panose="02030600000101010101" pitchFamily="18" charset="-127"/>
            <a:ea typeface="Batang" panose="02030600000101010101" pitchFamily="18" charset="-127"/>
          </a:endParaRPr>
        </a:p>
      </dgm:t>
    </dgm:pt>
    <dgm:pt modelId="{6ECE87C4-B5D3-4738-9019-92022340D63C}">
      <dgm:prSet custT="1"/>
      <dgm:spPr/>
      <dgm:t>
        <a:bodyPr/>
        <a:lstStyle/>
        <a:p>
          <a:r>
            <a:rPr kumimoji="1" lang="en-US" sz="3200" b="1">
              <a:latin typeface="Batang" panose="02030600000101010101" pitchFamily="18" charset="-127"/>
              <a:ea typeface="Batang" panose="02030600000101010101" pitchFamily="18" charset="-127"/>
            </a:rPr>
            <a:t>The location of objects</a:t>
          </a:r>
          <a:endParaRPr lang="en-US" sz="3200" b="1">
            <a:latin typeface="Batang" panose="02030600000101010101" pitchFamily="18" charset="-127"/>
            <a:ea typeface="Batang" panose="02030600000101010101" pitchFamily="18" charset="-127"/>
          </a:endParaRPr>
        </a:p>
      </dgm:t>
    </dgm:pt>
    <dgm:pt modelId="{D60E214A-1DFE-475B-A88F-82393110B91A}" type="parTrans" cxnId="{296E5F51-4981-4448-A307-2A74CB27945F}">
      <dgm:prSet/>
      <dgm:spPr/>
      <dgm:t>
        <a:bodyPr/>
        <a:lstStyle/>
        <a:p>
          <a:endParaRPr lang="en-US" sz="2000" b="1">
            <a:latin typeface="Batang" panose="02030600000101010101" pitchFamily="18" charset="-127"/>
            <a:ea typeface="Batang" panose="02030600000101010101" pitchFamily="18" charset="-127"/>
          </a:endParaRPr>
        </a:p>
      </dgm:t>
    </dgm:pt>
    <dgm:pt modelId="{D184C639-A736-43C2-879D-A696C1592900}" type="sibTrans" cxnId="{296E5F51-4981-4448-A307-2A74CB27945F}">
      <dgm:prSet/>
      <dgm:spPr/>
      <dgm:t>
        <a:bodyPr/>
        <a:lstStyle/>
        <a:p>
          <a:endParaRPr lang="en-US" sz="2000" b="1">
            <a:latin typeface="Batang" panose="02030600000101010101" pitchFamily="18" charset="-127"/>
            <a:ea typeface="Batang" panose="02030600000101010101" pitchFamily="18" charset="-127"/>
          </a:endParaRPr>
        </a:p>
      </dgm:t>
    </dgm:pt>
    <dgm:pt modelId="{43AC8315-D2F0-40E3-AC87-5F6CFAA37D12}" type="pres">
      <dgm:prSet presAssocID="{A67F20E1-8964-4947-A8E9-C03A9ECA5BF5}" presName="linear" presStyleCnt="0">
        <dgm:presLayoutVars>
          <dgm:animLvl val="lvl"/>
          <dgm:resizeHandles val="exact"/>
        </dgm:presLayoutVars>
      </dgm:prSet>
      <dgm:spPr/>
    </dgm:pt>
    <dgm:pt modelId="{10A9F189-AF2F-4A3D-8937-8EA36CF6EA41}" type="pres">
      <dgm:prSet presAssocID="{74E8A747-42E6-416E-98AE-CFC6D5AA552C}" presName="parentText" presStyleLbl="node1" presStyleIdx="0" presStyleCnt="3">
        <dgm:presLayoutVars>
          <dgm:chMax val="0"/>
          <dgm:bulletEnabled val="1"/>
        </dgm:presLayoutVars>
      </dgm:prSet>
      <dgm:spPr/>
    </dgm:pt>
    <dgm:pt modelId="{A658B10F-1480-44BE-A846-3C96250051AB}" type="pres">
      <dgm:prSet presAssocID="{5A067158-5883-4477-8C0E-E95C7A0870D1}" presName="spacer" presStyleCnt="0"/>
      <dgm:spPr/>
    </dgm:pt>
    <dgm:pt modelId="{1B7D3E53-A8DD-47B2-8E06-C4B9C68B8E0B}" type="pres">
      <dgm:prSet presAssocID="{38E93270-746F-4EB4-8CDE-464BABADC5AD}" presName="parentText" presStyleLbl="node1" presStyleIdx="1" presStyleCnt="3" custLinFactNeighborY="22049">
        <dgm:presLayoutVars>
          <dgm:chMax val="0"/>
          <dgm:bulletEnabled val="1"/>
        </dgm:presLayoutVars>
      </dgm:prSet>
      <dgm:spPr/>
    </dgm:pt>
    <dgm:pt modelId="{1898503B-12B8-4CF2-8F61-DF54A752FCCD}" type="pres">
      <dgm:prSet presAssocID="{BA08FF25-769B-4742-BC64-65996BF04209}" presName="spacer" presStyleCnt="0"/>
      <dgm:spPr/>
    </dgm:pt>
    <dgm:pt modelId="{A0070FFA-6853-49A4-AAE3-C6E822188F55}" type="pres">
      <dgm:prSet presAssocID="{6ECE87C4-B5D3-4738-9019-92022340D63C}" presName="parentText" presStyleLbl="node1" presStyleIdx="2" presStyleCnt="3">
        <dgm:presLayoutVars>
          <dgm:chMax val="0"/>
          <dgm:bulletEnabled val="1"/>
        </dgm:presLayoutVars>
      </dgm:prSet>
      <dgm:spPr/>
    </dgm:pt>
  </dgm:ptLst>
  <dgm:cxnLst>
    <dgm:cxn modelId="{E5630944-089E-4AEC-B451-1DBF05898726}" srcId="{A67F20E1-8964-4947-A8E9-C03A9ECA5BF5}" destId="{38E93270-746F-4EB4-8CDE-464BABADC5AD}" srcOrd="1" destOrd="0" parTransId="{46B27039-8AC6-4F68-80E8-FCBABC1C7F14}" sibTransId="{BA08FF25-769B-4742-BC64-65996BF04209}"/>
    <dgm:cxn modelId="{7C40734B-487D-408C-A225-5D7C2BFAE6FA}" type="presOf" srcId="{A67F20E1-8964-4947-A8E9-C03A9ECA5BF5}" destId="{43AC8315-D2F0-40E3-AC87-5F6CFAA37D12}" srcOrd="0" destOrd="0" presId="urn:microsoft.com/office/officeart/2005/8/layout/vList2"/>
    <dgm:cxn modelId="{969E586E-1B38-4A8C-81DF-4163DCB80AAF}" srcId="{A67F20E1-8964-4947-A8E9-C03A9ECA5BF5}" destId="{74E8A747-42E6-416E-98AE-CFC6D5AA552C}" srcOrd="0" destOrd="0" parTransId="{53610511-FC08-434E-869B-AE23B06C1782}" sibTransId="{5A067158-5883-4477-8C0E-E95C7A0870D1}"/>
    <dgm:cxn modelId="{296E5F51-4981-4448-A307-2A74CB27945F}" srcId="{A67F20E1-8964-4947-A8E9-C03A9ECA5BF5}" destId="{6ECE87C4-B5D3-4738-9019-92022340D63C}" srcOrd="2" destOrd="0" parTransId="{D60E214A-1DFE-475B-A88F-82393110B91A}" sibTransId="{D184C639-A736-43C2-879D-A696C1592900}"/>
    <dgm:cxn modelId="{BDE307AC-F041-4AF7-9D88-93827F24D07A}" type="presOf" srcId="{38E93270-746F-4EB4-8CDE-464BABADC5AD}" destId="{1B7D3E53-A8DD-47B2-8E06-C4B9C68B8E0B}" srcOrd="0" destOrd="0" presId="urn:microsoft.com/office/officeart/2005/8/layout/vList2"/>
    <dgm:cxn modelId="{5809F5BB-77B0-4CDA-B6F3-58967BFC8C34}" type="presOf" srcId="{74E8A747-42E6-416E-98AE-CFC6D5AA552C}" destId="{10A9F189-AF2F-4A3D-8937-8EA36CF6EA41}" srcOrd="0" destOrd="0" presId="urn:microsoft.com/office/officeart/2005/8/layout/vList2"/>
    <dgm:cxn modelId="{21A72CDA-A537-467A-9CE5-FE6D6B6104B7}" type="presOf" srcId="{6ECE87C4-B5D3-4738-9019-92022340D63C}" destId="{A0070FFA-6853-49A4-AAE3-C6E822188F55}" srcOrd="0" destOrd="0" presId="urn:microsoft.com/office/officeart/2005/8/layout/vList2"/>
    <dgm:cxn modelId="{869A4D08-EB70-423C-AC37-C5509427CB80}" type="presParOf" srcId="{43AC8315-D2F0-40E3-AC87-5F6CFAA37D12}" destId="{10A9F189-AF2F-4A3D-8937-8EA36CF6EA41}" srcOrd="0" destOrd="0" presId="urn:microsoft.com/office/officeart/2005/8/layout/vList2"/>
    <dgm:cxn modelId="{9029EA5A-6EAD-419A-BA08-27B79E089F3C}" type="presParOf" srcId="{43AC8315-D2F0-40E3-AC87-5F6CFAA37D12}" destId="{A658B10F-1480-44BE-A846-3C96250051AB}" srcOrd="1" destOrd="0" presId="urn:microsoft.com/office/officeart/2005/8/layout/vList2"/>
    <dgm:cxn modelId="{6043B487-868F-43FD-830F-2B78F3844EBB}" type="presParOf" srcId="{43AC8315-D2F0-40E3-AC87-5F6CFAA37D12}" destId="{1B7D3E53-A8DD-47B2-8E06-C4B9C68B8E0B}" srcOrd="2" destOrd="0" presId="urn:microsoft.com/office/officeart/2005/8/layout/vList2"/>
    <dgm:cxn modelId="{E11014F7-67EE-4FE4-A083-C55E9183D94F}" type="presParOf" srcId="{43AC8315-D2F0-40E3-AC87-5F6CFAA37D12}" destId="{1898503B-12B8-4CF2-8F61-DF54A752FCCD}" srcOrd="3" destOrd="0" presId="urn:microsoft.com/office/officeart/2005/8/layout/vList2"/>
    <dgm:cxn modelId="{8609A35A-F5D5-49C9-87BF-D2D26A66F39A}" type="presParOf" srcId="{43AC8315-D2F0-40E3-AC87-5F6CFAA37D12}" destId="{A0070FFA-6853-49A4-AAE3-C6E822188F5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9F189-AF2F-4A3D-8937-8EA36CF6EA41}">
      <dsp:nvSpPr>
        <dsp:cNvPr id="0" name=""/>
        <dsp:cNvSpPr/>
      </dsp:nvSpPr>
      <dsp:spPr>
        <a:xfrm>
          <a:off x="0" y="13781"/>
          <a:ext cx="4906742" cy="1123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sz="3200" b="1" kern="1200">
              <a:latin typeface="Batang" panose="02030600000101010101" pitchFamily="18" charset="-127"/>
              <a:ea typeface="Batang" panose="02030600000101010101" pitchFamily="18" charset="-127"/>
            </a:rPr>
            <a:t>The size</a:t>
          </a:r>
          <a:endParaRPr lang="en-US" sz="3200" b="1" kern="1200">
            <a:latin typeface="Batang" panose="02030600000101010101" pitchFamily="18" charset="-127"/>
            <a:ea typeface="Batang" panose="02030600000101010101" pitchFamily="18" charset="-127"/>
          </a:endParaRPr>
        </a:p>
      </dsp:txBody>
      <dsp:txXfrm>
        <a:off x="54830" y="68611"/>
        <a:ext cx="4797082" cy="1013540"/>
      </dsp:txXfrm>
    </dsp:sp>
    <dsp:sp modelId="{1B7D3E53-A8DD-47B2-8E06-C4B9C68B8E0B}">
      <dsp:nvSpPr>
        <dsp:cNvPr id="0" name=""/>
        <dsp:cNvSpPr/>
      </dsp:nvSpPr>
      <dsp:spPr>
        <a:xfrm>
          <a:off x="0" y="1347881"/>
          <a:ext cx="4906742" cy="11232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sz="3200" b="1" kern="1200">
              <a:latin typeface="Batang" panose="02030600000101010101" pitchFamily="18" charset="-127"/>
              <a:ea typeface="Batang" panose="02030600000101010101" pitchFamily="18" charset="-127"/>
            </a:rPr>
            <a:t>The shape</a:t>
          </a:r>
          <a:endParaRPr lang="en-US" sz="3200" b="1" kern="1200">
            <a:latin typeface="Batang" panose="02030600000101010101" pitchFamily="18" charset="-127"/>
            <a:ea typeface="Batang" panose="02030600000101010101" pitchFamily="18" charset="-127"/>
          </a:endParaRPr>
        </a:p>
      </dsp:txBody>
      <dsp:txXfrm>
        <a:off x="54830" y="1402711"/>
        <a:ext cx="4797082" cy="1013540"/>
      </dsp:txXfrm>
    </dsp:sp>
    <dsp:sp modelId="{A0070FFA-6853-49A4-AAE3-C6E822188F55}">
      <dsp:nvSpPr>
        <dsp:cNvPr id="0" name=""/>
        <dsp:cNvSpPr/>
      </dsp:nvSpPr>
      <dsp:spPr>
        <a:xfrm>
          <a:off x="0" y="2605781"/>
          <a:ext cx="4906742" cy="11232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sz="3200" b="1" kern="1200">
              <a:latin typeface="Batang" panose="02030600000101010101" pitchFamily="18" charset="-127"/>
              <a:ea typeface="Batang" panose="02030600000101010101" pitchFamily="18" charset="-127"/>
            </a:rPr>
            <a:t>The location of objects</a:t>
          </a:r>
          <a:endParaRPr lang="en-US" sz="3200" b="1" kern="1200">
            <a:latin typeface="Batang" panose="02030600000101010101" pitchFamily="18" charset="-127"/>
            <a:ea typeface="Batang" panose="02030600000101010101" pitchFamily="18" charset="-127"/>
          </a:endParaRPr>
        </a:p>
      </dsp:txBody>
      <dsp:txXfrm>
        <a:off x="54830" y="2660611"/>
        <a:ext cx="4797082" cy="1013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B7BBB-C98F-42B7-A6B4-797A296F87AD}" type="datetimeFigureOut">
              <a:rPr kumimoji="1" lang="ja-JP" altLang="en-US" smtClean="0"/>
              <a:t>2022/10/17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A4AD2-8B6D-4135-ADD9-E86EFC4E6292}" type="slidenum">
              <a:rPr kumimoji="1" lang="ja-JP" altLang="en-US" smtClean="0"/>
              <a:t>‹#›</a:t>
            </a:fld>
            <a:endParaRPr kumimoji="1" lang="ja-JP" altLang="en-US"/>
          </a:p>
        </p:txBody>
      </p:sp>
    </p:spTree>
    <p:extLst>
      <p:ext uri="{BB962C8B-B14F-4D97-AF65-F5344CB8AC3E}">
        <p14:creationId xmlns:p14="http://schemas.microsoft.com/office/powerpoint/2010/main" val="34470059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4</a:t>
            </a:fld>
            <a:endParaRPr kumimoji="1" lang="ja-JP" altLang="en-US"/>
          </a:p>
        </p:txBody>
      </p:sp>
    </p:spTree>
    <p:extLst>
      <p:ext uri="{BB962C8B-B14F-4D97-AF65-F5344CB8AC3E}">
        <p14:creationId xmlns:p14="http://schemas.microsoft.com/office/powerpoint/2010/main" val="28450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It makes our words easy to understand such as …</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7</a:t>
            </a:fld>
            <a:endParaRPr kumimoji="1" lang="ja-JP" altLang="en-US"/>
          </a:p>
        </p:txBody>
      </p:sp>
    </p:spTree>
    <p:extLst>
      <p:ext uri="{BB962C8B-B14F-4D97-AF65-F5344CB8AC3E}">
        <p14:creationId xmlns:p14="http://schemas.microsoft.com/office/powerpoint/2010/main" val="366113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It shows our strong emotion and it helps our words more emphatically such as clenched shows frustration.</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9</a:t>
            </a:fld>
            <a:endParaRPr kumimoji="1" lang="ja-JP" altLang="en-US"/>
          </a:p>
        </p:txBody>
      </p:sp>
    </p:spTree>
    <p:extLst>
      <p:ext uri="{BB962C8B-B14F-4D97-AF65-F5344CB8AC3E}">
        <p14:creationId xmlns:p14="http://schemas.microsoft.com/office/powerpoint/2010/main" val="14245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It helps us to show light emotion such as shrugging our </a:t>
            </a:r>
            <a:r>
              <a:rPr kumimoji="1" lang="en-US" altLang="ja-JP" err="1"/>
              <a:t>sholders</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10</a:t>
            </a:fld>
            <a:endParaRPr kumimoji="1" lang="ja-JP" altLang="en-US"/>
          </a:p>
        </p:txBody>
      </p:sp>
    </p:spTree>
    <p:extLst>
      <p:ext uri="{BB962C8B-B14F-4D97-AF65-F5344CB8AC3E}">
        <p14:creationId xmlns:p14="http://schemas.microsoft.com/office/powerpoint/2010/main" val="60912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It helps us to get opinions from audience such as asking questions by raising your hand.</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11</a:t>
            </a:fld>
            <a:endParaRPr kumimoji="1" lang="ja-JP" altLang="en-US"/>
          </a:p>
        </p:txBody>
      </p:sp>
    </p:spTree>
    <p:extLst>
      <p:ext uri="{BB962C8B-B14F-4D97-AF65-F5344CB8AC3E}">
        <p14:creationId xmlns:p14="http://schemas.microsoft.com/office/powerpoint/2010/main" val="356859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When  we use gestures, we have to chose gestures which suit on our speech sentence. Sometimes, gestures are offensive because they have difference meaning depend on country. For example…, so we have to know what country the audience from and concern about cultural differences carefully.</a:t>
            </a:r>
            <a:endParaRPr kumimoji="1" lang="ja-JP" altLang="en-US"/>
          </a:p>
        </p:txBody>
      </p:sp>
      <p:sp>
        <p:nvSpPr>
          <p:cNvPr id="4" name="スライド番号プレースホルダー 3"/>
          <p:cNvSpPr>
            <a:spLocks noGrp="1"/>
          </p:cNvSpPr>
          <p:nvPr>
            <p:ph type="sldNum" sz="quarter" idx="5"/>
          </p:nvPr>
        </p:nvSpPr>
        <p:spPr/>
        <p:txBody>
          <a:bodyPr/>
          <a:lstStyle/>
          <a:p>
            <a:fld id="{6BDA4AD2-8B6D-4135-ADD9-E86EFC4E6292}" type="slidenum">
              <a:rPr kumimoji="1" lang="ja-JP" altLang="en-US" smtClean="0"/>
              <a:t>12</a:t>
            </a:fld>
            <a:endParaRPr kumimoji="1" lang="ja-JP" altLang="en-US"/>
          </a:p>
        </p:txBody>
      </p:sp>
    </p:spTree>
    <p:extLst>
      <p:ext uri="{BB962C8B-B14F-4D97-AF65-F5344CB8AC3E}">
        <p14:creationId xmlns:p14="http://schemas.microsoft.com/office/powerpoint/2010/main" val="302710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741124-87D4-B1F4-410C-C6087924E05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00F7222-707B-EE65-15FC-617A3EEF0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06D4174-7C06-4428-EA06-BD7BD39FDCE8}"/>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5" name="フッター プレースホルダー 4">
            <a:extLst>
              <a:ext uri="{FF2B5EF4-FFF2-40B4-BE49-F238E27FC236}">
                <a16:creationId xmlns:a16="http://schemas.microsoft.com/office/drawing/2014/main" id="{995BEE86-7E23-8DB7-932D-68F24187181A}"/>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525DDC37-5B0B-4F51-1A08-7ADF7E4F6A0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72572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17C25-B46E-D212-8026-80243A66AD3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DFEE1A-79A5-EEAB-DFF2-1D961469E6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B0A186-221E-ED90-3B52-7D9A4AB6EE0B}"/>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5" name="フッター プレースホルダー 4">
            <a:extLst>
              <a:ext uri="{FF2B5EF4-FFF2-40B4-BE49-F238E27FC236}">
                <a16:creationId xmlns:a16="http://schemas.microsoft.com/office/drawing/2014/main" id="{49362B21-17AF-2457-BB0D-6D0913CBA41E}"/>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167F1CB2-3A7C-F6EB-C40C-707D01A99FE1}"/>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24547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B91E215-AD2A-6A87-FFC4-DD4797AF181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92199A-EB9F-FC13-4088-FAFC5FFD018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E1D2D7-1C77-3BBE-32D4-D53E0A45DE10}"/>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5" name="フッター プレースホルダー 4">
            <a:extLst>
              <a:ext uri="{FF2B5EF4-FFF2-40B4-BE49-F238E27FC236}">
                <a16:creationId xmlns:a16="http://schemas.microsoft.com/office/drawing/2014/main" id="{BC934ACE-D78B-0D9B-23DC-73533CB531D5}"/>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8429E220-E7B0-10BF-9549-9D80702999D1}"/>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17543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B2A64-5CDE-82A4-12A9-49D6A805ED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76F818-B5E8-2B2E-379A-4FD23FD9BB4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F1D23A-E83B-E61D-E968-A40479470FE8}"/>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5" name="フッター プレースホルダー 4">
            <a:extLst>
              <a:ext uri="{FF2B5EF4-FFF2-40B4-BE49-F238E27FC236}">
                <a16:creationId xmlns:a16="http://schemas.microsoft.com/office/drawing/2014/main" id="{8B81CD4C-B881-2C39-93C7-B278C993B8E5}"/>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38B0ADEF-358B-935B-A4B8-998C05AE0CC4}"/>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20669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0E15D4-2C0B-90FA-0535-CF89902BBA6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482D20-883A-F251-CAFF-D0BE174A8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9583B01-0A99-6389-F795-70A62EE48D24}"/>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5" name="フッター プレースホルダー 4">
            <a:extLst>
              <a:ext uri="{FF2B5EF4-FFF2-40B4-BE49-F238E27FC236}">
                <a16:creationId xmlns:a16="http://schemas.microsoft.com/office/drawing/2014/main" id="{20E59E65-5CA3-ED77-92A6-86FAC353707F}"/>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1FDBDA2D-92E4-00FF-462E-1D8BCBCF2DDC}"/>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11079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F8213C-A904-5820-6D8E-1E8FBEEA13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34C509-C1E4-1A3E-A924-92205C6809B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BB0ACAD-8BA8-02A7-B010-79C1DD38DA2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C85AA16-0129-EECA-E1C9-DBA0BFAA6708}"/>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6" name="フッター プレースホルダー 5">
            <a:extLst>
              <a:ext uri="{FF2B5EF4-FFF2-40B4-BE49-F238E27FC236}">
                <a16:creationId xmlns:a16="http://schemas.microsoft.com/office/drawing/2014/main" id="{04395491-1C79-60A4-11F2-EC5A66629D82}"/>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4C259490-E82A-0B1F-E839-2E9F9BF4D1C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6284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991E6-96D5-C9D9-49CE-2FFDD1DCD4B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224BDC-FE7C-A643-F5F3-D622456D31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054CAC-D415-66AF-2739-40A5B3E49AD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C6F3D3E-DAF1-EA5B-E85A-3E7A6672C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C8C0594-50E8-F5A8-7C86-FF1C6893AD3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A35103-01B8-0349-2394-A65D48F6E3B0}"/>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8" name="フッター プレースホルダー 7">
            <a:extLst>
              <a:ext uri="{FF2B5EF4-FFF2-40B4-BE49-F238E27FC236}">
                <a16:creationId xmlns:a16="http://schemas.microsoft.com/office/drawing/2014/main" id="{17167BB1-34C4-C748-B538-57B83DFB6033}"/>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CAEDAB19-7F0C-6BFD-00C4-B1937D34F52F}"/>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36220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569A7-FAC3-83D6-B839-F7DF8ECBF11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2F58835-F4CF-F364-16F9-62E3612DE21F}"/>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4" name="フッター プレースホルダー 3">
            <a:extLst>
              <a:ext uri="{FF2B5EF4-FFF2-40B4-BE49-F238E27FC236}">
                <a16:creationId xmlns:a16="http://schemas.microsoft.com/office/drawing/2014/main" id="{1E9DB975-6B61-B389-F669-2FA0CFC58D8E}"/>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7AAA7560-928C-0F83-C91E-92F6D453C86F}"/>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46118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A28457E-3D8F-501F-DCC0-D5CA38367343}"/>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3" name="フッター プレースホルダー 2">
            <a:extLst>
              <a:ext uri="{FF2B5EF4-FFF2-40B4-BE49-F238E27FC236}">
                <a16:creationId xmlns:a16="http://schemas.microsoft.com/office/drawing/2014/main" id="{E91D34A1-CEF4-887A-1DB4-82A60B05161F}"/>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1E5BB360-1E9D-0675-F6F8-69B357900F5C}"/>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14522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CD6536-11A1-8DC6-6B2B-4FC493CAE35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59FBF6-5B30-FBE5-5793-62BACF305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86A71F-3F3B-591D-ABB8-94036D592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5DB46CB-FBD2-83CF-11A7-FD7A308628F0}"/>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6" name="フッター プレースホルダー 5">
            <a:extLst>
              <a:ext uri="{FF2B5EF4-FFF2-40B4-BE49-F238E27FC236}">
                <a16:creationId xmlns:a16="http://schemas.microsoft.com/office/drawing/2014/main" id="{AA9691F3-575F-2173-F864-7B0A9F266CFB}"/>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7F720411-3CF3-7098-A33E-40F069A9C710}"/>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65395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76780-3996-007B-816F-A5D8B7127E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8427BB3-3549-F31A-1060-D7D574A746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A91CEDC-9287-9522-2BFB-D7799ADB2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29EF88-A560-074C-1C06-BCB214363985}"/>
              </a:ext>
            </a:extLst>
          </p:cNvPr>
          <p:cNvSpPr>
            <a:spLocks noGrp="1"/>
          </p:cNvSpPr>
          <p:nvPr>
            <p:ph type="dt" sz="half" idx="10"/>
          </p:nvPr>
        </p:nvSpPr>
        <p:spPr/>
        <p:txBody>
          <a:bodyPr/>
          <a:lstStyle/>
          <a:p>
            <a:fld id="{1C8322F6-1C60-46CF-968C-BC20E470F443}" type="datetimeFigureOut">
              <a:rPr lang="en-US" smtClean="0"/>
              <a:t>10/17/2022</a:t>
            </a:fld>
            <a:endParaRPr lang="en-US"/>
          </a:p>
        </p:txBody>
      </p:sp>
      <p:sp>
        <p:nvSpPr>
          <p:cNvPr id="6" name="フッター プレースホルダー 5">
            <a:extLst>
              <a:ext uri="{FF2B5EF4-FFF2-40B4-BE49-F238E27FC236}">
                <a16:creationId xmlns:a16="http://schemas.microsoft.com/office/drawing/2014/main" id="{E8D0CDF8-92E2-BE3C-6BB4-2701C7178A69}"/>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66B5FEB8-6E35-7C05-5B30-8F208B62CCC8}"/>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25071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911123-E048-B674-5B2C-134E84B67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72B6D4-3FF1-F7E3-1C8B-2289F3557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CEE34-BDDB-1E82-B582-D04E136FC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322F6-1C60-46CF-968C-BC20E470F443}" type="datetimeFigureOut">
              <a:rPr lang="en-US" smtClean="0"/>
              <a:t>10/17/2022</a:t>
            </a:fld>
            <a:endParaRPr lang="en-US"/>
          </a:p>
        </p:txBody>
      </p:sp>
      <p:sp>
        <p:nvSpPr>
          <p:cNvPr id="5" name="フッター プレースホルダー 4">
            <a:extLst>
              <a:ext uri="{FF2B5EF4-FFF2-40B4-BE49-F238E27FC236}">
                <a16:creationId xmlns:a16="http://schemas.microsoft.com/office/drawing/2014/main" id="{AEACF438-39DE-3039-69C5-5233193D1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86EDC374-B43B-3886-3F32-AFA70A3F7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B83C2-341F-4C28-A243-1C56DDDA54D3}" type="slidenum">
              <a:rPr lang="en-US" smtClean="0"/>
              <a:t>‹#›</a:t>
            </a:fld>
            <a:endParaRPr lang="en-US"/>
          </a:p>
        </p:txBody>
      </p:sp>
    </p:spTree>
    <p:extLst>
      <p:ext uri="{BB962C8B-B14F-4D97-AF65-F5344CB8AC3E}">
        <p14:creationId xmlns:p14="http://schemas.microsoft.com/office/powerpoint/2010/main" val="21625972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ポーズをとる男性&#10;&#10;中程度の精度で自動的に生成された説明">
            <a:extLst>
              <a:ext uri="{FF2B5EF4-FFF2-40B4-BE49-F238E27FC236}">
                <a16:creationId xmlns:a16="http://schemas.microsoft.com/office/drawing/2014/main" id="{B42FAE5E-E807-5E40-A106-4BC36274CAF3}"/>
              </a:ext>
            </a:extLst>
          </p:cNvPr>
          <p:cNvPicPr>
            <a:picLocks noChangeAspect="1"/>
          </p:cNvPicPr>
          <p:nvPr/>
        </p:nvPicPr>
        <p:blipFill rotWithShape="1">
          <a:blip r:embed="rId2"/>
          <a:srcRect b="15413"/>
          <a:stretch/>
        </p:blipFill>
        <p:spPr>
          <a:xfrm>
            <a:off x="20" y="-22"/>
            <a:ext cx="12191977" cy="6858022"/>
          </a:xfrm>
          <a:prstGeom prst="rect">
            <a:avLst/>
          </a:prstGeom>
        </p:spPr>
      </p:pic>
      <p:sp>
        <p:nvSpPr>
          <p:cNvPr id="17" name="Rectangle 2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DD8C6EE-8C81-A129-599F-15B9A24284D0}"/>
              </a:ext>
            </a:extLst>
          </p:cNvPr>
          <p:cNvSpPr>
            <a:spLocks noGrp="1"/>
          </p:cNvSpPr>
          <p:nvPr>
            <p:ph type="ctrTitle"/>
          </p:nvPr>
        </p:nvSpPr>
        <p:spPr>
          <a:xfrm>
            <a:off x="643466" y="643467"/>
            <a:ext cx="5452529" cy="3569242"/>
          </a:xfrm>
        </p:spPr>
        <p:txBody>
          <a:bodyPr anchor="t">
            <a:normAutofit/>
          </a:bodyPr>
          <a:lstStyle/>
          <a:p>
            <a:pPr algn="l"/>
            <a:r>
              <a:rPr kumimoji="1" lang="en-US" altLang="ja-JP" sz="5200" b="1">
                <a:solidFill>
                  <a:srgbClr val="FFFFFF"/>
                </a:solidFill>
              </a:rPr>
              <a:t>Gestures and Body </a:t>
            </a:r>
            <a:r>
              <a:rPr lang="en-US" altLang="ja-JP" sz="5200" b="1">
                <a:solidFill>
                  <a:srgbClr val="FFFFFF"/>
                </a:solidFill>
              </a:rPr>
              <a:t>L</a:t>
            </a:r>
            <a:r>
              <a:rPr kumimoji="1" lang="en-US" altLang="ja-JP" sz="5200" b="1">
                <a:solidFill>
                  <a:srgbClr val="FFFFFF"/>
                </a:solidFill>
              </a:rPr>
              <a:t>anguage</a:t>
            </a:r>
            <a:endParaRPr kumimoji="1" lang="ja-JP" altLang="en-US" sz="5200" b="1">
              <a:solidFill>
                <a:srgbClr val="FFFFFF"/>
              </a:solidFill>
            </a:endParaRPr>
          </a:p>
        </p:txBody>
      </p:sp>
      <p:sp>
        <p:nvSpPr>
          <p:cNvPr id="3" name="字幕 2">
            <a:extLst>
              <a:ext uri="{FF2B5EF4-FFF2-40B4-BE49-F238E27FC236}">
                <a16:creationId xmlns:a16="http://schemas.microsoft.com/office/drawing/2014/main" id="{7CB5A730-5259-F6EF-B792-7E600BA70BEE}"/>
              </a:ext>
            </a:extLst>
          </p:cNvPr>
          <p:cNvSpPr>
            <a:spLocks noGrp="1"/>
          </p:cNvSpPr>
          <p:nvPr>
            <p:ph type="subTitle" idx="1"/>
          </p:nvPr>
        </p:nvSpPr>
        <p:spPr>
          <a:xfrm>
            <a:off x="643466" y="4551037"/>
            <a:ext cx="5449479" cy="1578054"/>
          </a:xfrm>
        </p:spPr>
        <p:txBody>
          <a:bodyPr anchor="b">
            <a:normAutofit/>
          </a:bodyPr>
          <a:lstStyle/>
          <a:p>
            <a:pPr algn="l"/>
            <a:r>
              <a:rPr kumimoji="1" lang="en-US" altLang="ja-JP">
                <a:solidFill>
                  <a:srgbClr val="FFFFFF"/>
                </a:solidFill>
                <a:latin typeface="+mj-ea"/>
                <a:ea typeface="+mj-ea"/>
              </a:rPr>
              <a:t>Midori </a:t>
            </a:r>
          </a:p>
          <a:p>
            <a:pPr algn="l"/>
            <a:r>
              <a:rPr lang="en-US" altLang="ja-JP">
                <a:solidFill>
                  <a:srgbClr val="FFFFFF"/>
                </a:solidFill>
                <a:latin typeface="+mj-ea"/>
                <a:ea typeface="+mj-ea"/>
              </a:rPr>
              <a:t>Natsuki</a:t>
            </a:r>
          </a:p>
          <a:p>
            <a:pPr algn="l"/>
            <a:r>
              <a:rPr kumimoji="1" lang="en-US" altLang="ja-JP">
                <a:solidFill>
                  <a:srgbClr val="FFFFFF"/>
                </a:solidFill>
                <a:latin typeface="+mj-ea"/>
                <a:ea typeface="+mj-ea"/>
              </a:rPr>
              <a:t>Nanase</a:t>
            </a:r>
            <a:endParaRPr kumimoji="1" lang="ja-JP" altLang="en-US">
              <a:solidFill>
                <a:srgbClr val="FFFFFF"/>
              </a:solidFill>
              <a:latin typeface="+mj-ea"/>
              <a:ea typeface="+mj-ea"/>
            </a:endParaRPr>
          </a:p>
        </p:txBody>
      </p:sp>
      <p:sp>
        <p:nvSpPr>
          <p:cNvPr id="23" name="Rectangle 2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17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コンテンツ プレースホルダー 2">
            <a:extLst>
              <a:ext uri="{FF2B5EF4-FFF2-40B4-BE49-F238E27FC236}">
                <a16:creationId xmlns:a16="http://schemas.microsoft.com/office/drawing/2014/main" id="{CA978C01-1A33-C15C-ECBD-D89BB40AA2A7}"/>
              </a:ext>
            </a:extLst>
          </p:cNvPr>
          <p:cNvPicPr>
            <a:picLocks noChangeAspect="1"/>
          </p:cNvPicPr>
          <p:nvPr/>
        </p:nvPicPr>
        <p:blipFill rotWithShape="1">
          <a:blip r:embed="rId3"/>
          <a:srcRect b="15414"/>
          <a:stretch/>
        </p:blipFill>
        <p:spPr>
          <a:xfrm>
            <a:off x="-3047" y="10"/>
            <a:ext cx="12191999" cy="6857990"/>
          </a:xfrm>
          <a:prstGeom prst="rect">
            <a:avLst/>
          </a:prstGeom>
        </p:spPr>
      </p:pic>
      <p:sp>
        <p:nvSpPr>
          <p:cNvPr id="41" name="Rectangle 4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DDAB1A0-224B-3EAB-9E68-21246A11A978}"/>
              </a:ext>
            </a:extLst>
          </p:cNvPr>
          <p:cNvSpPr>
            <a:spLocks noGrp="1"/>
          </p:cNvSpPr>
          <p:nvPr>
            <p:ph type="title"/>
          </p:nvPr>
        </p:nvSpPr>
        <p:spPr>
          <a:xfrm>
            <a:off x="1097280" y="2401676"/>
            <a:ext cx="10058400" cy="1498651"/>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kumimoji="1" lang="en-US" altLang="ja-JP" sz="5200" b="1">
                <a:solidFill>
                  <a:srgbClr val="FFFFFF"/>
                </a:solidFill>
                <a:latin typeface="Batang" panose="02030600000101010101" pitchFamily="18" charset="-127"/>
                <a:ea typeface="Batang" panose="02030600000101010101" pitchFamily="18" charset="-127"/>
              </a:rPr>
              <a:t>3, Suggestive gestures</a:t>
            </a:r>
          </a:p>
        </p:txBody>
      </p:sp>
    </p:spTree>
    <p:extLst>
      <p:ext uri="{BB962C8B-B14F-4D97-AF65-F5344CB8AC3E}">
        <p14:creationId xmlns:p14="http://schemas.microsoft.com/office/powerpoint/2010/main" val="77229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a:extLst>
              <a:ext uri="{FF2B5EF4-FFF2-40B4-BE49-F238E27FC236}">
                <a16:creationId xmlns:a16="http://schemas.microsoft.com/office/drawing/2014/main" id="{FAAA72C6-9718-3AF3-D3C6-38973EF831FB}"/>
              </a:ext>
            </a:extLst>
          </p:cNvPr>
          <p:cNvPicPr>
            <a:picLocks noChangeAspect="1"/>
          </p:cNvPicPr>
          <p:nvPr/>
        </p:nvPicPr>
        <p:blipFill rotWithShape="1">
          <a:blip r:embed="rId3">
            <a:alphaModFix amt="50000"/>
          </a:blip>
          <a:srcRect t="3887" b="11844"/>
          <a:stretch/>
        </p:blipFill>
        <p:spPr>
          <a:xfrm>
            <a:off x="20" y="1"/>
            <a:ext cx="12191980" cy="6857999"/>
          </a:xfrm>
          <a:prstGeom prst="rect">
            <a:avLst/>
          </a:prstGeom>
        </p:spPr>
      </p:pic>
      <p:sp>
        <p:nvSpPr>
          <p:cNvPr id="2" name="タイトル 1">
            <a:extLst>
              <a:ext uri="{FF2B5EF4-FFF2-40B4-BE49-F238E27FC236}">
                <a16:creationId xmlns:a16="http://schemas.microsoft.com/office/drawing/2014/main" id="{4EBB30E5-82A6-4FDC-007A-B8909ACA1363}"/>
              </a:ext>
            </a:extLst>
          </p:cNvPr>
          <p:cNvSpPr>
            <a:spLocks noGrp="1"/>
          </p:cNvSpPr>
          <p:nvPr>
            <p:ph type="title"/>
          </p:nvPr>
        </p:nvSpPr>
        <p:spPr>
          <a:xfrm>
            <a:off x="1524000" y="2765234"/>
            <a:ext cx="9144000" cy="1257646"/>
          </a:xfrm>
        </p:spPr>
        <p:txBody>
          <a:bodyPr vert="horz" lIns="91440" tIns="45720" rIns="91440" bIns="45720" rtlCol="0" anchor="b">
            <a:normAutofit/>
          </a:bodyPr>
          <a:lstStyle/>
          <a:p>
            <a:pPr algn="ctr"/>
            <a:r>
              <a:rPr kumimoji="1" lang="en-US" altLang="ja-JP" sz="4800" b="1">
                <a:solidFill>
                  <a:srgbClr val="FFFFFF"/>
                </a:solidFill>
                <a:latin typeface="Batang" panose="02030600000101010101" pitchFamily="18" charset="-127"/>
                <a:ea typeface="Batang" panose="02030600000101010101" pitchFamily="18" charset="-127"/>
              </a:rPr>
              <a:t>4, Prompting gestures</a:t>
            </a:r>
          </a:p>
        </p:txBody>
      </p:sp>
    </p:spTree>
    <p:extLst>
      <p:ext uri="{BB962C8B-B14F-4D97-AF65-F5344CB8AC3E}">
        <p14:creationId xmlns:p14="http://schemas.microsoft.com/office/powerpoint/2010/main" val="164238776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2730173E-A90B-0508-5803-F3C60A3703E9}"/>
              </a:ext>
            </a:extLst>
          </p:cNvPr>
          <p:cNvPicPr>
            <a:picLocks noChangeAspect="1"/>
          </p:cNvPicPr>
          <p:nvPr/>
        </p:nvPicPr>
        <p:blipFill rotWithShape="1">
          <a:blip r:embed="rId3"/>
          <a:srcRect t="859" b="14555"/>
          <a:stretch/>
        </p:blipFill>
        <p:spPr>
          <a:xfrm>
            <a:off x="-3048"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CF34C54-2056-D24D-498E-EED583D64C04}"/>
              </a:ext>
            </a:extLst>
          </p:cNvPr>
          <p:cNvSpPr>
            <a:spLocks noGrp="1"/>
          </p:cNvSpPr>
          <p:nvPr>
            <p:ph type="title"/>
          </p:nvPr>
        </p:nvSpPr>
        <p:spPr>
          <a:xfrm>
            <a:off x="1097280" y="2919470"/>
            <a:ext cx="10058400" cy="980858"/>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kumimoji="1" lang="en-US" altLang="ja-JP" sz="5200" b="1">
                <a:solidFill>
                  <a:srgbClr val="FFFFFF"/>
                </a:solidFill>
                <a:latin typeface="Batang" panose="02030600000101010101" pitchFamily="18" charset="-127"/>
                <a:ea typeface="Batang" panose="02030600000101010101" pitchFamily="18" charset="-127"/>
              </a:rPr>
              <a:t>Gestures with different meaning</a:t>
            </a:r>
          </a:p>
        </p:txBody>
      </p:sp>
    </p:spTree>
    <p:extLst>
      <p:ext uri="{BB962C8B-B14F-4D97-AF65-F5344CB8AC3E}">
        <p14:creationId xmlns:p14="http://schemas.microsoft.com/office/powerpoint/2010/main" val="351595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ソース画像を表示">
            <a:extLst>
              <a:ext uri="{FF2B5EF4-FFF2-40B4-BE49-F238E27FC236}">
                <a16:creationId xmlns:a16="http://schemas.microsoft.com/office/drawing/2014/main" id="{CB5E7670-D9A9-7B49-3D0D-B4EB05851C6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9EC7D8A6-0965-D758-AB41-5C4F4DEF9413}"/>
              </a:ext>
            </a:extLst>
          </p:cNvPr>
          <p:cNvSpPr>
            <a:spLocks noGrp="1"/>
          </p:cNvSpPr>
          <p:nvPr>
            <p:ph type="ctrTitle"/>
          </p:nvPr>
        </p:nvSpPr>
        <p:spPr>
          <a:xfrm>
            <a:off x="965200" y="965200"/>
            <a:ext cx="10261600" cy="3564869"/>
          </a:xfrm>
        </p:spPr>
        <p:txBody>
          <a:bodyPr>
            <a:normAutofit/>
          </a:bodyPr>
          <a:lstStyle/>
          <a:p>
            <a:pPr algn="l"/>
            <a:r>
              <a:rPr kumimoji="1" lang="en-US" altLang="ja-JP" sz="11500" b="1">
                <a:ln w="22225">
                  <a:solidFill>
                    <a:schemeClr val="tx1"/>
                  </a:solidFill>
                  <a:miter lim="800000"/>
                </a:ln>
                <a:noFill/>
              </a:rPr>
              <a:t>Coordinating gestures</a:t>
            </a:r>
            <a:endParaRPr kumimoji="1" lang="ja-JP" altLang="en-US" sz="11500" b="1">
              <a:ln w="22225">
                <a:solidFill>
                  <a:schemeClr val="tx1"/>
                </a:solidFill>
                <a:miter lim="800000"/>
              </a:ln>
              <a:noFill/>
            </a:endParaRPr>
          </a:p>
        </p:txBody>
      </p:sp>
      <p:sp>
        <p:nvSpPr>
          <p:cNvPr id="3" name="字幕 2">
            <a:extLst>
              <a:ext uri="{FF2B5EF4-FFF2-40B4-BE49-F238E27FC236}">
                <a16:creationId xmlns:a16="http://schemas.microsoft.com/office/drawing/2014/main" id="{8B9EF32D-9AB9-9810-276F-4EBDC6CF23EB}"/>
              </a:ext>
            </a:extLst>
          </p:cNvPr>
          <p:cNvSpPr>
            <a:spLocks noGrp="1"/>
          </p:cNvSpPr>
          <p:nvPr>
            <p:ph type="subTitle" idx="1"/>
          </p:nvPr>
        </p:nvSpPr>
        <p:spPr>
          <a:xfrm>
            <a:off x="965200" y="4572002"/>
            <a:ext cx="10261600" cy="1900236"/>
          </a:xfrm>
        </p:spPr>
        <p:txBody>
          <a:bodyPr>
            <a:normAutofit/>
          </a:bodyPr>
          <a:lstStyle/>
          <a:p>
            <a:pPr algn="l"/>
            <a:r>
              <a:rPr lang="en-US" altLang="ja-JP" sz="3200" b="1"/>
              <a:t>-Be more effective</a:t>
            </a:r>
            <a:endParaRPr kumimoji="1" lang="en-US" altLang="ja-JP" sz="3200" b="1"/>
          </a:p>
          <a:p>
            <a:pPr algn="l"/>
            <a:r>
              <a:rPr lang="en-US" altLang="ja-JP" sz="3200" b="1"/>
              <a:t>-Give more information</a:t>
            </a:r>
          </a:p>
          <a:p>
            <a:pPr algn="l"/>
            <a:r>
              <a:rPr lang="en-US" altLang="ja-JP" sz="3200" b="1"/>
              <a:t>-</a:t>
            </a:r>
            <a:r>
              <a:rPr kumimoji="1" lang="en-US" altLang="ja-JP" sz="3200" b="1"/>
              <a:t>Strong impact</a:t>
            </a:r>
            <a:endParaRPr kumimoji="1" lang="ja-JP" altLang="en-US" sz="3200" b="1"/>
          </a:p>
        </p:txBody>
      </p:sp>
    </p:spTree>
    <p:extLst>
      <p:ext uri="{BB962C8B-B14F-4D97-AF65-F5344CB8AC3E}">
        <p14:creationId xmlns:p14="http://schemas.microsoft.com/office/powerpoint/2010/main" val="134661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ソース画像を表示">
            <a:extLst>
              <a:ext uri="{FF2B5EF4-FFF2-40B4-BE49-F238E27FC236}">
                <a16:creationId xmlns:a16="http://schemas.microsoft.com/office/drawing/2014/main" id="{684D5F00-F6A3-DC35-7811-C8FD6D2DAE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0" y="-905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138" name="Rectangle 413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a16="http://schemas.microsoft.com/office/drawing/2014/main" id="{D76C0207-E6A2-7DED-B7AA-B58C849303D1}"/>
              </a:ext>
            </a:extLst>
          </p:cNvPr>
          <p:cNvSpPr txBox="1"/>
          <p:nvPr/>
        </p:nvSpPr>
        <p:spPr>
          <a:xfrm>
            <a:off x="-1205346" y="126472"/>
            <a:ext cx="5375564"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kumimoji="1" lang="en-US" altLang="ja-JP" sz="3600" b="1">
                <a:solidFill>
                  <a:schemeClr val="tx1">
                    <a:lumMod val="85000"/>
                    <a:lumOff val="15000"/>
                  </a:schemeClr>
                </a:solidFill>
                <a:latin typeface="+mj-lt"/>
                <a:ea typeface="+mj-ea"/>
                <a:cs typeface="+mj-cs"/>
              </a:rPr>
              <a:t>Conclusion</a:t>
            </a:r>
          </a:p>
        </p:txBody>
      </p:sp>
      <p:cxnSp>
        <p:nvCxnSpPr>
          <p:cNvPr id="4140" name="Straight Connector 413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1AC6B0A-ACD4-83FE-6E69-BEC3D8D74528}"/>
              </a:ext>
            </a:extLst>
          </p:cNvPr>
          <p:cNvSpPr txBox="1"/>
          <p:nvPr/>
        </p:nvSpPr>
        <p:spPr>
          <a:xfrm>
            <a:off x="479496" y="1051846"/>
            <a:ext cx="4914900" cy="1077218"/>
          </a:xfrm>
          <a:prstGeom prst="rect">
            <a:avLst/>
          </a:prstGeom>
          <a:noFill/>
        </p:spPr>
        <p:txBody>
          <a:bodyPr wrap="square" rtlCol="0">
            <a:spAutoFit/>
          </a:bodyPr>
          <a:lstStyle/>
          <a:p>
            <a:r>
              <a:rPr kumimoji="1" lang="en-US" altLang="ja-JP" sz="3200"/>
              <a:t>Planning &amp; </a:t>
            </a:r>
            <a:r>
              <a:rPr lang="en-US" altLang="ja-JP" sz="3200"/>
              <a:t>Practice gestures</a:t>
            </a:r>
            <a:endParaRPr kumimoji="1" lang="ja-JP" altLang="en-US" sz="3200"/>
          </a:p>
        </p:txBody>
      </p:sp>
      <p:sp>
        <p:nvSpPr>
          <p:cNvPr id="4" name="矢印: 下 3">
            <a:extLst>
              <a:ext uri="{FF2B5EF4-FFF2-40B4-BE49-F238E27FC236}">
                <a16:creationId xmlns:a16="http://schemas.microsoft.com/office/drawing/2014/main" id="{563EA8A1-47EA-7E7C-5D98-C8160469E5B6}"/>
              </a:ext>
            </a:extLst>
          </p:cNvPr>
          <p:cNvSpPr/>
          <p:nvPr/>
        </p:nvSpPr>
        <p:spPr>
          <a:xfrm>
            <a:off x="1856509" y="2309602"/>
            <a:ext cx="753342" cy="2783738"/>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CDD2786-07A4-4919-280B-F9C662AB6AD5}"/>
              </a:ext>
            </a:extLst>
          </p:cNvPr>
          <p:cNvSpPr txBox="1"/>
          <p:nvPr/>
        </p:nvSpPr>
        <p:spPr>
          <a:xfrm>
            <a:off x="900112" y="5317240"/>
            <a:ext cx="4073669" cy="400110"/>
          </a:xfrm>
          <a:prstGeom prst="rect">
            <a:avLst/>
          </a:prstGeom>
          <a:noFill/>
        </p:spPr>
        <p:txBody>
          <a:bodyPr wrap="square" rtlCol="0">
            <a:spAutoFit/>
          </a:bodyPr>
          <a:lstStyle/>
          <a:p>
            <a:r>
              <a:rPr kumimoji="1" lang="en-US" altLang="ja-JP" sz="2000" b="1"/>
              <a:t> </a:t>
            </a:r>
            <a:endParaRPr kumimoji="1" lang="ja-JP" altLang="en-US" sz="2000" b="1"/>
          </a:p>
        </p:txBody>
      </p:sp>
      <p:sp>
        <p:nvSpPr>
          <p:cNvPr id="8" name="正方形/長方形 7">
            <a:extLst>
              <a:ext uri="{FF2B5EF4-FFF2-40B4-BE49-F238E27FC236}">
                <a16:creationId xmlns:a16="http://schemas.microsoft.com/office/drawing/2014/main" id="{5C6033E9-66FF-FF83-D909-0F75ED612865}"/>
              </a:ext>
            </a:extLst>
          </p:cNvPr>
          <p:cNvSpPr/>
          <p:nvPr/>
        </p:nvSpPr>
        <p:spPr>
          <a:xfrm>
            <a:off x="-184597" y="5231925"/>
            <a:ext cx="12561174" cy="923330"/>
          </a:xfrm>
          <a:prstGeom prst="rect">
            <a:avLst/>
          </a:prstGeom>
          <a:noFill/>
        </p:spPr>
        <p:txBody>
          <a:bodyPr wrap="square" lIns="91440" tIns="45720" rIns="91440" bIns="45720">
            <a:spAutoFit/>
          </a:bodyPr>
          <a:lstStyle/>
          <a:p>
            <a:pPr algn="ctr"/>
            <a:r>
              <a:rPr lang="en-US" altLang="ja-JP"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Improve &amp; support our speech!</a:t>
            </a:r>
            <a:endParaRPr lang="ja-JP" alt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5109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14" name="Rectangle 520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5" name="Freeform: Shape 520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6" name="Rectangle 520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7" name="Rectangle 520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8" name="Freeform: Shape 520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19" name="Isosceles Triangle 521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ソース画像を表示">
            <a:extLst>
              <a:ext uri="{FF2B5EF4-FFF2-40B4-BE49-F238E27FC236}">
                <a16:creationId xmlns:a16="http://schemas.microsoft.com/office/drawing/2014/main" id="{B7279E92-3C5E-326F-5CF9-741BC8FB8B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31" b="4595"/>
          <a:stretch/>
        </p:blipFill>
        <p:spPr bwMode="auto">
          <a:xfrm>
            <a:off x="2330444" y="643467"/>
            <a:ext cx="7531112"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213" name="Isosceles Triangle 521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00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ソース画像を表示">
            <a:extLst>
              <a:ext uri="{FF2B5EF4-FFF2-40B4-BE49-F238E27FC236}">
                <a16:creationId xmlns:a16="http://schemas.microsoft.com/office/drawing/2014/main" id="{BCAB554E-B44E-A345-0F94-5E3567895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30" b="3865"/>
          <a:stretch/>
        </p:blipFill>
        <p:spPr bwMode="auto">
          <a:xfrm>
            <a:off x="0"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4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タイトル 1">
            <a:extLst>
              <a:ext uri="{FF2B5EF4-FFF2-40B4-BE49-F238E27FC236}">
                <a16:creationId xmlns:a16="http://schemas.microsoft.com/office/drawing/2014/main" id="{DF51F51D-CEA3-650D-56C8-66A185C7D581}"/>
              </a:ext>
            </a:extLst>
          </p:cNvPr>
          <p:cNvSpPr>
            <a:spLocks noGrp="1"/>
          </p:cNvSpPr>
          <p:nvPr>
            <p:ph type="ctrTitle"/>
          </p:nvPr>
        </p:nvSpPr>
        <p:spPr>
          <a:xfrm>
            <a:off x="7914289" y="4144123"/>
            <a:ext cx="3852041" cy="847366"/>
          </a:xfrm>
        </p:spPr>
        <p:txBody>
          <a:bodyPr>
            <a:normAutofit/>
          </a:bodyPr>
          <a:lstStyle/>
          <a:p>
            <a:r>
              <a:rPr kumimoji="1" lang="en-US" altLang="ja-JP" sz="5400" b="1"/>
              <a:t>Introduction</a:t>
            </a:r>
            <a:endParaRPr kumimoji="1" lang="ja-JP" altLang="en-US" sz="5400" b="1"/>
          </a:p>
        </p:txBody>
      </p:sp>
      <p:cxnSp>
        <p:nvCxnSpPr>
          <p:cNvPr id="1045" name="Straight Connector 104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11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ソース画像を表示">
            <a:extLst>
              <a:ext uri="{FF2B5EF4-FFF2-40B4-BE49-F238E27FC236}">
                <a16:creationId xmlns:a16="http://schemas.microsoft.com/office/drawing/2014/main" id="{4EA42326-E60D-350D-04EE-0FEAA4A11C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3421088-5A3C-A514-3488-221E33CD6042}"/>
              </a:ext>
            </a:extLst>
          </p:cNvPr>
          <p:cNvSpPr txBox="1"/>
          <p:nvPr/>
        </p:nvSpPr>
        <p:spPr>
          <a:xfrm>
            <a:off x="4692543" y="592552"/>
            <a:ext cx="3811211" cy="369332"/>
          </a:xfrm>
          <a:prstGeom prst="rect">
            <a:avLst/>
          </a:prstGeom>
          <a:noFill/>
        </p:spPr>
        <p:txBody>
          <a:bodyPr wrap="square" rtlCol="0">
            <a:spAutoFit/>
          </a:bodyPr>
          <a:lstStyle/>
          <a:p>
            <a:r>
              <a:rPr lang="en-US" altLang="ja-JP" b="1"/>
              <a:t>Where did you go on vacation?</a:t>
            </a:r>
            <a:endParaRPr kumimoji="1" lang="ja-JP" altLang="en-US" b="1"/>
          </a:p>
        </p:txBody>
      </p:sp>
      <p:sp>
        <p:nvSpPr>
          <p:cNvPr id="6" name="テキスト ボックス 5">
            <a:extLst>
              <a:ext uri="{FF2B5EF4-FFF2-40B4-BE49-F238E27FC236}">
                <a16:creationId xmlns:a16="http://schemas.microsoft.com/office/drawing/2014/main" id="{95F27F92-8DC2-822B-F09C-63B76ACBBF64}"/>
              </a:ext>
            </a:extLst>
          </p:cNvPr>
          <p:cNvSpPr txBox="1"/>
          <p:nvPr/>
        </p:nvSpPr>
        <p:spPr>
          <a:xfrm>
            <a:off x="8505279" y="407886"/>
            <a:ext cx="2738005" cy="369332"/>
          </a:xfrm>
          <a:prstGeom prst="rect">
            <a:avLst/>
          </a:prstGeom>
          <a:noFill/>
        </p:spPr>
        <p:txBody>
          <a:bodyPr wrap="square" rtlCol="0">
            <a:spAutoFit/>
          </a:bodyPr>
          <a:lstStyle/>
          <a:p>
            <a:r>
              <a:rPr lang="en-US" altLang="ja-JP" b="1"/>
              <a:t>Me? I ate boiled eggs!</a:t>
            </a:r>
            <a:endParaRPr kumimoji="1" lang="ja-JP" altLang="en-US" b="1"/>
          </a:p>
        </p:txBody>
      </p:sp>
      <p:sp>
        <p:nvSpPr>
          <p:cNvPr id="7" name="テキスト ボックス 6">
            <a:extLst>
              <a:ext uri="{FF2B5EF4-FFF2-40B4-BE49-F238E27FC236}">
                <a16:creationId xmlns:a16="http://schemas.microsoft.com/office/drawing/2014/main" id="{5BBF4E6A-1096-E08A-1940-B37FE03BCAF9}"/>
              </a:ext>
            </a:extLst>
          </p:cNvPr>
          <p:cNvSpPr txBox="1"/>
          <p:nvPr/>
        </p:nvSpPr>
        <p:spPr>
          <a:xfrm rot="1945433">
            <a:off x="3954133" y="847304"/>
            <a:ext cx="304800" cy="584775"/>
          </a:xfrm>
          <a:prstGeom prst="rect">
            <a:avLst/>
          </a:prstGeom>
          <a:noFill/>
        </p:spPr>
        <p:txBody>
          <a:bodyPr wrap="square" rtlCol="0">
            <a:spAutoFit/>
          </a:bodyPr>
          <a:lstStyle/>
          <a:p>
            <a:r>
              <a:rPr kumimoji="1" lang="en-US" altLang="ja-JP" sz="3200" b="1"/>
              <a:t>?</a:t>
            </a:r>
            <a:endParaRPr kumimoji="1" lang="ja-JP" altLang="en-US" sz="3200" b="1"/>
          </a:p>
        </p:txBody>
      </p:sp>
      <p:sp>
        <p:nvSpPr>
          <p:cNvPr id="8" name="テキスト ボックス 7">
            <a:extLst>
              <a:ext uri="{FF2B5EF4-FFF2-40B4-BE49-F238E27FC236}">
                <a16:creationId xmlns:a16="http://schemas.microsoft.com/office/drawing/2014/main" id="{D2470539-85D3-E9C6-AEC4-CFC9DE275033}"/>
              </a:ext>
            </a:extLst>
          </p:cNvPr>
          <p:cNvSpPr txBox="1"/>
          <p:nvPr/>
        </p:nvSpPr>
        <p:spPr>
          <a:xfrm>
            <a:off x="469557" y="1716459"/>
            <a:ext cx="2439897" cy="369332"/>
          </a:xfrm>
          <a:prstGeom prst="rect">
            <a:avLst/>
          </a:prstGeom>
          <a:noFill/>
        </p:spPr>
        <p:txBody>
          <a:bodyPr wrap="square" rtlCol="0">
            <a:spAutoFit/>
          </a:bodyPr>
          <a:lstStyle/>
          <a:p>
            <a:r>
              <a:rPr kumimoji="1" lang="en-US" altLang="ja-JP" b="1"/>
              <a:t>What a funny guy</a:t>
            </a:r>
            <a:endParaRPr kumimoji="1" lang="ja-JP" altLang="en-US" b="1"/>
          </a:p>
        </p:txBody>
      </p:sp>
    </p:spTree>
    <p:extLst>
      <p:ext uri="{BB962C8B-B14F-4D97-AF65-F5344CB8AC3E}">
        <p14:creationId xmlns:p14="http://schemas.microsoft.com/office/powerpoint/2010/main" val="21836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テキスト ボックス 3">
            <a:extLst>
              <a:ext uri="{FF2B5EF4-FFF2-40B4-BE49-F238E27FC236}">
                <a16:creationId xmlns:a16="http://schemas.microsoft.com/office/drawing/2014/main" id="{33421088-5A3C-A514-3488-221E33CD6042}"/>
              </a:ext>
            </a:extLst>
          </p:cNvPr>
          <p:cNvSpPr txBox="1"/>
          <p:nvPr/>
        </p:nvSpPr>
        <p:spPr>
          <a:xfrm>
            <a:off x="5286375" y="257175"/>
            <a:ext cx="2271713" cy="369332"/>
          </a:xfrm>
          <a:prstGeom prst="rect">
            <a:avLst/>
          </a:prstGeom>
          <a:noFill/>
        </p:spPr>
        <p:txBody>
          <a:bodyPr wrap="square" rtlCol="0">
            <a:spAutoFit/>
          </a:bodyPr>
          <a:lstStyle/>
          <a:p>
            <a:r>
              <a:rPr lang="en-US" altLang="ja-JP" b="1"/>
              <a:t>Where did you go?</a:t>
            </a:r>
            <a:endParaRPr kumimoji="1" lang="ja-JP" altLang="en-US" b="1"/>
          </a:p>
        </p:txBody>
      </p:sp>
      <p:sp>
        <p:nvSpPr>
          <p:cNvPr id="6" name="テキスト ボックス 5">
            <a:extLst>
              <a:ext uri="{FF2B5EF4-FFF2-40B4-BE49-F238E27FC236}">
                <a16:creationId xmlns:a16="http://schemas.microsoft.com/office/drawing/2014/main" id="{95F27F92-8DC2-822B-F09C-63B76ACBBF64}"/>
              </a:ext>
            </a:extLst>
          </p:cNvPr>
          <p:cNvSpPr txBox="1"/>
          <p:nvPr/>
        </p:nvSpPr>
        <p:spPr>
          <a:xfrm>
            <a:off x="8505279" y="407886"/>
            <a:ext cx="2738005" cy="369332"/>
          </a:xfrm>
          <a:prstGeom prst="rect">
            <a:avLst/>
          </a:prstGeom>
          <a:noFill/>
        </p:spPr>
        <p:txBody>
          <a:bodyPr wrap="square" rtlCol="0">
            <a:spAutoFit/>
          </a:bodyPr>
          <a:lstStyle/>
          <a:p>
            <a:r>
              <a:rPr lang="en-US" altLang="ja-JP" b="1"/>
              <a:t>Me? I ate boiled eggs!</a:t>
            </a:r>
            <a:endParaRPr kumimoji="1" lang="ja-JP" altLang="en-US" b="1"/>
          </a:p>
        </p:txBody>
      </p:sp>
      <p:sp>
        <p:nvSpPr>
          <p:cNvPr id="7" name="テキスト ボックス 6">
            <a:extLst>
              <a:ext uri="{FF2B5EF4-FFF2-40B4-BE49-F238E27FC236}">
                <a16:creationId xmlns:a16="http://schemas.microsoft.com/office/drawing/2014/main" id="{5BBF4E6A-1096-E08A-1940-B37FE03BCAF9}"/>
              </a:ext>
            </a:extLst>
          </p:cNvPr>
          <p:cNvSpPr txBox="1"/>
          <p:nvPr/>
        </p:nvSpPr>
        <p:spPr>
          <a:xfrm rot="1945433">
            <a:off x="3954133" y="847304"/>
            <a:ext cx="304800" cy="584775"/>
          </a:xfrm>
          <a:prstGeom prst="rect">
            <a:avLst/>
          </a:prstGeom>
          <a:noFill/>
        </p:spPr>
        <p:txBody>
          <a:bodyPr wrap="square" rtlCol="0">
            <a:spAutoFit/>
          </a:bodyPr>
          <a:lstStyle/>
          <a:p>
            <a:r>
              <a:rPr kumimoji="1" lang="en-US" altLang="ja-JP" sz="3200" b="1"/>
              <a:t>?</a:t>
            </a:r>
            <a:endParaRPr kumimoji="1" lang="ja-JP" altLang="en-US" sz="3200" b="1"/>
          </a:p>
        </p:txBody>
      </p:sp>
      <p:pic>
        <p:nvPicPr>
          <p:cNvPr id="9" name="Picture 4" descr="ソース画像を表示">
            <a:extLst>
              <a:ext uri="{FF2B5EF4-FFF2-40B4-BE49-F238E27FC236}">
                <a16:creationId xmlns:a16="http://schemas.microsoft.com/office/drawing/2014/main" id="{DB1B85EF-984B-2B8A-AA8D-EA47BC4698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46"/>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96AD6E7D-E30A-B7B7-7F8B-4ECE5CA6F8ED}"/>
              </a:ext>
            </a:extLst>
          </p:cNvPr>
          <p:cNvSpPr txBox="1"/>
          <p:nvPr/>
        </p:nvSpPr>
        <p:spPr>
          <a:xfrm>
            <a:off x="4692543" y="591270"/>
            <a:ext cx="3811211" cy="369332"/>
          </a:xfrm>
          <a:prstGeom prst="rect">
            <a:avLst/>
          </a:prstGeom>
          <a:noFill/>
        </p:spPr>
        <p:txBody>
          <a:bodyPr wrap="square" rtlCol="0">
            <a:spAutoFit/>
          </a:bodyPr>
          <a:lstStyle/>
          <a:p>
            <a:r>
              <a:rPr lang="en-US" altLang="ja-JP" b="1"/>
              <a:t>Where did you go on vacation?</a:t>
            </a:r>
            <a:endParaRPr kumimoji="1" lang="ja-JP" altLang="en-US" b="1"/>
          </a:p>
        </p:txBody>
      </p:sp>
      <p:sp>
        <p:nvSpPr>
          <p:cNvPr id="11" name="テキスト ボックス 10">
            <a:extLst>
              <a:ext uri="{FF2B5EF4-FFF2-40B4-BE49-F238E27FC236}">
                <a16:creationId xmlns:a16="http://schemas.microsoft.com/office/drawing/2014/main" id="{6BADCDE9-DAB3-452A-83AB-529C4B43F3BC}"/>
              </a:ext>
            </a:extLst>
          </p:cNvPr>
          <p:cNvSpPr txBox="1"/>
          <p:nvPr/>
        </p:nvSpPr>
        <p:spPr>
          <a:xfrm>
            <a:off x="8505279" y="406604"/>
            <a:ext cx="2738005" cy="369332"/>
          </a:xfrm>
          <a:prstGeom prst="rect">
            <a:avLst/>
          </a:prstGeom>
          <a:noFill/>
        </p:spPr>
        <p:txBody>
          <a:bodyPr wrap="square" rtlCol="0">
            <a:spAutoFit/>
          </a:bodyPr>
          <a:lstStyle/>
          <a:p>
            <a:r>
              <a:rPr lang="en-US" altLang="ja-JP" b="1"/>
              <a:t>Me? I ate boiled eggs!</a:t>
            </a:r>
            <a:endParaRPr kumimoji="1" lang="ja-JP" altLang="en-US" b="1"/>
          </a:p>
        </p:txBody>
      </p:sp>
      <p:sp>
        <p:nvSpPr>
          <p:cNvPr id="12" name="テキスト ボックス 11">
            <a:extLst>
              <a:ext uri="{FF2B5EF4-FFF2-40B4-BE49-F238E27FC236}">
                <a16:creationId xmlns:a16="http://schemas.microsoft.com/office/drawing/2014/main" id="{3AE89315-553F-541B-AC84-F20B7AA60933}"/>
              </a:ext>
            </a:extLst>
          </p:cNvPr>
          <p:cNvSpPr txBox="1"/>
          <p:nvPr/>
        </p:nvSpPr>
        <p:spPr>
          <a:xfrm rot="1945433">
            <a:off x="3954133" y="846022"/>
            <a:ext cx="304800" cy="584775"/>
          </a:xfrm>
          <a:prstGeom prst="rect">
            <a:avLst/>
          </a:prstGeom>
          <a:noFill/>
        </p:spPr>
        <p:txBody>
          <a:bodyPr wrap="square" rtlCol="0">
            <a:spAutoFit/>
          </a:bodyPr>
          <a:lstStyle/>
          <a:p>
            <a:r>
              <a:rPr kumimoji="1" lang="en-US" altLang="ja-JP" sz="3200" b="1"/>
              <a:t>?</a:t>
            </a:r>
            <a:endParaRPr kumimoji="1" lang="ja-JP" altLang="en-US" sz="3200" b="1"/>
          </a:p>
        </p:txBody>
      </p:sp>
      <p:sp>
        <p:nvSpPr>
          <p:cNvPr id="13" name="テキスト ボックス 12">
            <a:extLst>
              <a:ext uri="{FF2B5EF4-FFF2-40B4-BE49-F238E27FC236}">
                <a16:creationId xmlns:a16="http://schemas.microsoft.com/office/drawing/2014/main" id="{B4355895-152B-9B00-DA4E-2463E25CE693}"/>
              </a:ext>
            </a:extLst>
          </p:cNvPr>
          <p:cNvSpPr txBox="1"/>
          <p:nvPr/>
        </p:nvSpPr>
        <p:spPr>
          <a:xfrm>
            <a:off x="469557" y="1715177"/>
            <a:ext cx="2439897" cy="369332"/>
          </a:xfrm>
          <a:prstGeom prst="rect">
            <a:avLst/>
          </a:prstGeom>
          <a:noFill/>
        </p:spPr>
        <p:txBody>
          <a:bodyPr wrap="square" rtlCol="0">
            <a:spAutoFit/>
          </a:bodyPr>
          <a:lstStyle/>
          <a:p>
            <a:r>
              <a:rPr kumimoji="1" lang="en-US" altLang="ja-JP" b="1"/>
              <a:t>What a funny guy</a:t>
            </a:r>
            <a:endParaRPr kumimoji="1" lang="ja-JP" altLang="en-US" b="1"/>
          </a:p>
        </p:txBody>
      </p:sp>
      <p:sp>
        <p:nvSpPr>
          <p:cNvPr id="8" name="テキスト ボックス 7">
            <a:extLst>
              <a:ext uri="{FF2B5EF4-FFF2-40B4-BE49-F238E27FC236}">
                <a16:creationId xmlns:a16="http://schemas.microsoft.com/office/drawing/2014/main" id="{D2470539-85D3-E9C6-AEC4-CFC9DE275033}"/>
              </a:ext>
            </a:extLst>
          </p:cNvPr>
          <p:cNvSpPr txBox="1"/>
          <p:nvPr/>
        </p:nvSpPr>
        <p:spPr>
          <a:xfrm>
            <a:off x="469557" y="1716459"/>
            <a:ext cx="2439897" cy="369332"/>
          </a:xfrm>
          <a:prstGeom prst="rect">
            <a:avLst/>
          </a:prstGeom>
          <a:noFill/>
        </p:spPr>
        <p:txBody>
          <a:bodyPr wrap="square" rtlCol="0">
            <a:spAutoFit/>
          </a:bodyPr>
          <a:lstStyle/>
          <a:p>
            <a:r>
              <a:rPr kumimoji="1" lang="en-US" altLang="ja-JP" b="1"/>
              <a:t>What a funny guy</a:t>
            </a:r>
            <a:endParaRPr kumimoji="1" lang="ja-JP" altLang="en-US" b="1"/>
          </a:p>
        </p:txBody>
      </p:sp>
      <p:sp>
        <p:nvSpPr>
          <p:cNvPr id="2" name="正方形/長方形 1">
            <a:extLst>
              <a:ext uri="{FF2B5EF4-FFF2-40B4-BE49-F238E27FC236}">
                <a16:creationId xmlns:a16="http://schemas.microsoft.com/office/drawing/2014/main" id="{C2AB2E5E-63AA-705B-EDD2-C4CB30388802}"/>
              </a:ext>
            </a:extLst>
          </p:cNvPr>
          <p:cNvSpPr/>
          <p:nvPr/>
        </p:nvSpPr>
        <p:spPr>
          <a:xfrm>
            <a:off x="-1524" y="15625"/>
            <a:ext cx="12192000" cy="6858000"/>
          </a:xfrm>
          <a:prstGeom prst="rect">
            <a:avLst/>
          </a:prstGeom>
          <a:solidFill>
            <a:schemeClr val="bg1">
              <a:lumMod val="95000"/>
              <a:alpha val="67000"/>
            </a:schemeClr>
          </a:solidFill>
          <a:ln>
            <a:noFill/>
          </a:ln>
          <a:effectLst>
            <a:softEdge rad="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6271F8C-1B45-256A-618F-E8F2AB3F4DBF}"/>
              </a:ext>
            </a:extLst>
          </p:cNvPr>
          <p:cNvSpPr txBox="1"/>
          <p:nvPr/>
        </p:nvSpPr>
        <p:spPr>
          <a:xfrm>
            <a:off x="2019044" y="2720596"/>
            <a:ext cx="9668131" cy="830997"/>
          </a:xfrm>
          <a:prstGeom prst="rect">
            <a:avLst/>
          </a:prstGeom>
          <a:noFill/>
        </p:spPr>
        <p:txBody>
          <a:bodyPr wrap="square" rtlCol="0">
            <a:spAutoFit/>
          </a:bodyPr>
          <a:lstStyle/>
          <a:p>
            <a:r>
              <a:rPr lang="en-US" altLang="ja-JP" sz="4800" b="1"/>
              <a:t>Need for Nonverbal</a:t>
            </a:r>
            <a:r>
              <a:rPr lang="ja-JP" altLang="en-US" sz="4800" b="1"/>
              <a:t> </a:t>
            </a:r>
            <a:r>
              <a:rPr lang="en-US" altLang="ja-JP" sz="4800" b="1"/>
              <a:t>language</a:t>
            </a:r>
            <a:endParaRPr kumimoji="1" lang="ja-JP" altLang="en-US" sz="4800" b="1"/>
          </a:p>
        </p:txBody>
      </p:sp>
      <p:sp>
        <p:nvSpPr>
          <p:cNvPr id="5" name="矢印: 右 4">
            <a:extLst>
              <a:ext uri="{FF2B5EF4-FFF2-40B4-BE49-F238E27FC236}">
                <a16:creationId xmlns:a16="http://schemas.microsoft.com/office/drawing/2014/main" id="{C637D41B-E574-37DF-47AF-F575DD8F3797}"/>
              </a:ext>
            </a:extLst>
          </p:cNvPr>
          <p:cNvSpPr/>
          <p:nvPr/>
        </p:nvSpPr>
        <p:spPr>
          <a:xfrm>
            <a:off x="948716" y="2720596"/>
            <a:ext cx="880084" cy="7084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3360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30050F-4AB1-E904-EF4C-0A79E8E80899}"/>
              </a:ext>
            </a:extLst>
          </p:cNvPr>
          <p:cNvSpPr>
            <a:spLocks noGrp="1"/>
          </p:cNvSpPr>
          <p:nvPr>
            <p:ph type="title"/>
          </p:nvPr>
        </p:nvSpPr>
        <p:spPr/>
        <p:txBody>
          <a:bodyPr/>
          <a:lstStyle/>
          <a:p>
            <a:r>
              <a:rPr lang="en-US" altLang="ja-JP"/>
              <a:t>Nervous Gesture</a:t>
            </a:r>
            <a:endParaRPr kumimoji="1" lang="ja-JP" altLang="en-US"/>
          </a:p>
        </p:txBody>
      </p:sp>
      <p:sp>
        <p:nvSpPr>
          <p:cNvPr id="3" name="コンテンツ プレースホルダー 2">
            <a:extLst>
              <a:ext uri="{FF2B5EF4-FFF2-40B4-BE49-F238E27FC236}">
                <a16:creationId xmlns:a16="http://schemas.microsoft.com/office/drawing/2014/main" id="{5CFF847D-54A3-B65F-2057-66FEB901B761}"/>
              </a:ext>
            </a:extLst>
          </p:cNvPr>
          <p:cNvSpPr>
            <a:spLocks noGrp="1"/>
          </p:cNvSpPr>
          <p:nvPr>
            <p:ph idx="1"/>
          </p:nvPr>
        </p:nvSpPr>
        <p:spPr>
          <a:xfrm>
            <a:off x="98736" y="1849028"/>
            <a:ext cx="3000376" cy="1060450"/>
          </a:xfrm>
        </p:spPr>
        <p:txBody>
          <a:bodyPr>
            <a:normAutofit/>
          </a:bodyPr>
          <a:lstStyle/>
          <a:p>
            <a:pPr marL="0" indent="0">
              <a:buNone/>
            </a:pPr>
            <a:r>
              <a:rPr lang="en-US" altLang="ja-JP" sz="2400"/>
              <a:t>Shifting weight</a:t>
            </a:r>
            <a:endParaRPr kumimoji="1" lang="ja-JP" altLang="en-US" sz="2400"/>
          </a:p>
        </p:txBody>
      </p:sp>
      <p:pic>
        <p:nvPicPr>
          <p:cNvPr id="5" name="図 4">
            <a:extLst>
              <a:ext uri="{FF2B5EF4-FFF2-40B4-BE49-F238E27FC236}">
                <a16:creationId xmlns:a16="http://schemas.microsoft.com/office/drawing/2014/main" id="{56FADC2F-93ED-6458-DA0D-D730268CE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5" y="2514936"/>
            <a:ext cx="2543176" cy="4176033"/>
          </a:xfrm>
          <a:prstGeom prst="rect">
            <a:avLst/>
          </a:prstGeom>
        </p:spPr>
      </p:pic>
      <p:sp>
        <p:nvSpPr>
          <p:cNvPr id="6" name="テキスト ボックス 5">
            <a:extLst>
              <a:ext uri="{FF2B5EF4-FFF2-40B4-BE49-F238E27FC236}">
                <a16:creationId xmlns:a16="http://schemas.microsoft.com/office/drawing/2014/main" id="{96981315-3A54-602D-188A-190E7DF9BD6B}"/>
              </a:ext>
            </a:extLst>
          </p:cNvPr>
          <p:cNvSpPr txBox="1"/>
          <p:nvPr/>
        </p:nvSpPr>
        <p:spPr>
          <a:xfrm>
            <a:off x="2561621" y="1849028"/>
            <a:ext cx="3951320" cy="461665"/>
          </a:xfrm>
          <a:prstGeom prst="rect">
            <a:avLst/>
          </a:prstGeom>
          <a:noFill/>
        </p:spPr>
        <p:txBody>
          <a:bodyPr wrap="square" rtlCol="0">
            <a:spAutoFit/>
          </a:bodyPr>
          <a:lstStyle/>
          <a:p>
            <a:r>
              <a:rPr kumimoji="1" lang="en-US" altLang="ja-JP" sz="2400"/>
              <a:t>Tagging at our clothes</a:t>
            </a:r>
            <a:endParaRPr kumimoji="1" lang="ja-JP" altLang="en-US" sz="2400"/>
          </a:p>
        </p:txBody>
      </p:sp>
      <p:sp>
        <p:nvSpPr>
          <p:cNvPr id="8" name="テキスト ボックス 7">
            <a:extLst>
              <a:ext uri="{FF2B5EF4-FFF2-40B4-BE49-F238E27FC236}">
                <a16:creationId xmlns:a16="http://schemas.microsoft.com/office/drawing/2014/main" id="{62220760-890B-29DA-8CDD-26095C74C30C}"/>
              </a:ext>
            </a:extLst>
          </p:cNvPr>
          <p:cNvSpPr txBox="1"/>
          <p:nvPr/>
        </p:nvSpPr>
        <p:spPr>
          <a:xfrm>
            <a:off x="5871183" y="1849027"/>
            <a:ext cx="3104643" cy="461665"/>
          </a:xfrm>
          <a:prstGeom prst="rect">
            <a:avLst/>
          </a:prstGeom>
          <a:noFill/>
        </p:spPr>
        <p:txBody>
          <a:bodyPr wrap="square" rtlCol="0">
            <a:spAutoFit/>
          </a:bodyPr>
          <a:lstStyle/>
          <a:p>
            <a:r>
              <a:rPr kumimoji="1" lang="en-US" altLang="ja-JP" sz="2400"/>
              <a:t>Wringing our hands</a:t>
            </a:r>
            <a:endParaRPr kumimoji="1" lang="ja-JP" altLang="en-US" sz="2400"/>
          </a:p>
        </p:txBody>
      </p:sp>
      <p:sp>
        <p:nvSpPr>
          <p:cNvPr id="9" name="テキスト ボックス 8">
            <a:extLst>
              <a:ext uri="{FF2B5EF4-FFF2-40B4-BE49-F238E27FC236}">
                <a16:creationId xmlns:a16="http://schemas.microsoft.com/office/drawing/2014/main" id="{53C8BED7-A6FC-202A-C96D-89314D2FA75B}"/>
              </a:ext>
            </a:extLst>
          </p:cNvPr>
          <p:cNvSpPr txBox="1"/>
          <p:nvPr/>
        </p:nvSpPr>
        <p:spPr>
          <a:xfrm>
            <a:off x="8814442" y="1849026"/>
            <a:ext cx="4236098" cy="461665"/>
          </a:xfrm>
          <a:prstGeom prst="rect">
            <a:avLst/>
          </a:prstGeom>
          <a:noFill/>
        </p:spPr>
        <p:txBody>
          <a:bodyPr wrap="square" rtlCol="0">
            <a:spAutoFit/>
          </a:bodyPr>
          <a:lstStyle/>
          <a:p>
            <a:r>
              <a:rPr kumimoji="1" lang="en-US" altLang="ja-JP" sz="2400"/>
              <a:t>Adjusting our grasses</a:t>
            </a:r>
            <a:endParaRPr kumimoji="1" lang="ja-JP" altLang="en-US" sz="2400"/>
          </a:p>
        </p:txBody>
      </p:sp>
      <p:pic>
        <p:nvPicPr>
          <p:cNvPr id="11" name="図 10" descr="白いシャツを着ている女性&#10;&#10;自動的に生成された説明">
            <a:extLst>
              <a:ext uri="{FF2B5EF4-FFF2-40B4-BE49-F238E27FC236}">
                <a16:creationId xmlns:a16="http://schemas.microsoft.com/office/drawing/2014/main" id="{85E3FD1E-D36C-ECBD-25CA-53E3BC868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155" y="2625961"/>
            <a:ext cx="2699344" cy="4036402"/>
          </a:xfrm>
          <a:prstGeom prst="rect">
            <a:avLst/>
          </a:prstGeom>
        </p:spPr>
      </p:pic>
      <p:pic>
        <p:nvPicPr>
          <p:cNvPr id="13" name="図 12" descr="スーツを着ている男&#10;&#10;自動的に生成された説明">
            <a:extLst>
              <a:ext uri="{FF2B5EF4-FFF2-40B4-BE49-F238E27FC236}">
                <a16:creationId xmlns:a16="http://schemas.microsoft.com/office/drawing/2014/main" id="{6E0E0113-2A7F-781B-C2C3-4AF4DC61F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594" y="2624063"/>
            <a:ext cx="2692200" cy="4038300"/>
          </a:xfrm>
          <a:prstGeom prst="rect">
            <a:avLst/>
          </a:prstGeom>
        </p:spPr>
      </p:pic>
      <p:pic>
        <p:nvPicPr>
          <p:cNvPr id="15" name="図 14" descr="人, 立つ, 若い, 持つ が含まれている画像&#10;&#10;自動的に生成された説明">
            <a:extLst>
              <a:ext uri="{FF2B5EF4-FFF2-40B4-BE49-F238E27FC236}">
                <a16:creationId xmlns:a16="http://schemas.microsoft.com/office/drawing/2014/main" id="{5DC83E93-A0AE-0A14-9BC5-6A7EA6B7D0EE}"/>
              </a:ext>
            </a:extLst>
          </p:cNvPr>
          <p:cNvPicPr>
            <a:picLocks noChangeAspect="1"/>
          </p:cNvPicPr>
          <p:nvPr/>
        </p:nvPicPr>
        <p:blipFill rotWithShape="1">
          <a:blip r:embed="rId5">
            <a:extLst>
              <a:ext uri="{28A0092B-C50C-407E-A947-70E740481C1C}">
                <a14:useLocalDpi xmlns:a14="http://schemas.microsoft.com/office/drawing/2010/main" val="0"/>
              </a:ext>
            </a:extLst>
          </a:blip>
          <a:srcRect l="37142" r="20941" b="11528"/>
          <a:stretch/>
        </p:blipFill>
        <p:spPr>
          <a:xfrm>
            <a:off x="5837767" y="2740383"/>
            <a:ext cx="2789854" cy="3921980"/>
          </a:xfrm>
          <a:prstGeom prst="rect">
            <a:avLst/>
          </a:prstGeom>
        </p:spPr>
      </p:pic>
    </p:spTree>
    <p:extLst>
      <p:ext uri="{BB962C8B-B14F-4D97-AF65-F5344CB8AC3E}">
        <p14:creationId xmlns:p14="http://schemas.microsoft.com/office/powerpoint/2010/main" val="27200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在宅勤務中にスキルアップ！プロが伝授するプレゼンが上手くなる3つの練習方法｜@DIME アットダイム">
            <a:extLst>
              <a:ext uri="{FF2B5EF4-FFF2-40B4-BE49-F238E27FC236}">
                <a16:creationId xmlns:a16="http://schemas.microsoft.com/office/drawing/2014/main" id="{C17D6FCB-7B79-82F9-6097-1517116CB27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120" r="1" b="1"/>
          <a:stretch/>
        </p:blipFill>
        <p:spPr bwMode="auto">
          <a:xfrm>
            <a:off x="-1" y="0"/>
            <a:ext cx="6768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デスク, テーブル, コンピュータ, マウス が含まれている画像&#10;&#10;自動的に生成された説明">
            <a:extLst>
              <a:ext uri="{FF2B5EF4-FFF2-40B4-BE49-F238E27FC236}">
                <a16:creationId xmlns:a16="http://schemas.microsoft.com/office/drawing/2014/main" id="{1065C4B8-6F92-B7A7-876E-7B3B534D30D3}"/>
              </a:ext>
            </a:extLst>
          </p:cNvPr>
          <p:cNvPicPr>
            <a:picLocks noChangeAspect="1"/>
          </p:cNvPicPr>
          <p:nvPr/>
        </p:nvPicPr>
        <p:blipFill rotWithShape="1">
          <a:blip r:embed="rId3">
            <a:extLst>
              <a:ext uri="{28A0092B-C50C-407E-A947-70E740481C1C}">
                <a14:useLocalDpi xmlns:a14="http://schemas.microsoft.com/office/drawing/2010/main" val="0"/>
              </a:ext>
            </a:extLst>
          </a:blip>
          <a:srcRect l="17809" r="16488" b="2"/>
          <a:stretch/>
        </p:blipFill>
        <p:spPr>
          <a:xfrm>
            <a:off x="5965057" y="0"/>
            <a:ext cx="6775941" cy="6858000"/>
          </a:xfrm>
          <a:prstGeom prst="rect">
            <a:avLst/>
          </a:prstGeom>
        </p:spPr>
      </p:pic>
      <p:sp>
        <p:nvSpPr>
          <p:cNvPr id="7" name="テキスト ボックス 6">
            <a:extLst>
              <a:ext uri="{FF2B5EF4-FFF2-40B4-BE49-F238E27FC236}">
                <a16:creationId xmlns:a16="http://schemas.microsoft.com/office/drawing/2014/main" id="{A1913369-E839-A526-BF59-25B3E3AFDC18}"/>
              </a:ext>
            </a:extLst>
          </p:cNvPr>
          <p:cNvSpPr txBox="1"/>
          <p:nvPr/>
        </p:nvSpPr>
        <p:spPr>
          <a:xfrm>
            <a:off x="2338087" y="2828968"/>
            <a:ext cx="8507392" cy="1000274"/>
          </a:xfrm>
          <a:prstGeom prst="rect">
            <a:avLst/>
          </a:prstGeom>
          <a:noFill/>
        </p:spPr>
        <p:txBody>
          <a:bodyPr wrap="square" rtlCol="0">
            <a:spAutoFit/>
          </a:bodyPr>
          <a:lstStyle/>
          <a:p>
            <a:r>
              <a:rPr kumimoji="1" lang="en-US" altLang="ja-JP" sz="5900">
                <a:solidFill>
                  <a:schemeClr val="bg1"/>
                </a:solidFill>
              </a:rPr>
              <a:t>Planning and Practice </a:t>
            </a:r>
            <a:endParaRPr kumimoji="1" lang="ja-JP" altLang="en-US" sz="5900">
              <a:solidFill>
                <a:schemeClr val="bg1"/>
              </a:solidFill>
            </a:endParaRPr>
          </a:p>
        </p:txBody>
      </p:sp>
    </p:spTree>
    <p:extLst>
      <p:ext uri="{BB962C8B-B14F-4D97-AF65-F5344CB8AC3E}">
        <p14:creationId xmlns:p14="http://schemas.microsoft.com/office/powerpoint/2010/main" val="175478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8C28ACF3-D7ED-4E98-EC82-D1EEC39C1937}"/>
              </a:ext>
            </a:extLst>
          </p:cNvPr>
          <p:cNvPicPr>
            <a:picLocks noChangeAspect="1"/>
          </p:cNvPicPr>
          <p:nvPr/>
        </p:nvPicPr>
        <p:blipFill rotWithShape="1">
          <a:blip r:embed="rId3"/>
          <a:srcRect b="15414"/>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D51FA52-8E0B-359F-8BF5-9710D49547A1}"/>
              </a:ext>
            </a:extLst>
          </p:cNvPr>
          <p:cNvSpPr>
            <a:spLocks noGrp="1"/>
          </p:cNvSpPr>
          <p:nvPr>
            <p:ph type="title"/>
          </p:nvPr>
        </p:nvSpPr>
        <p:spPr>
          <a:xfrm>
            <a:off x="1097280" y="3106756"/>
            <a:ext cx="10058400" cy="793571"/>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kumimoji="1" lang="en-US" altLang="ja-JP" sz="5200" b="1">
                <a:solidFill>
                  <a:srgbClr val="FFFFFF"/>
                </a:solidFill>
                <a:latin typeface="Batang" panose="02030600000101010101" pitchFamily="18" charset="-127"/>
                <a:ea typeface="Batang" panose="02030600000101010101" pitchFamily="18" charset="-127"/>
              </a:rPr>
              <a:t>1, Descriptive gestures</a:t>
            </a:r>
          </a:p>
        </p:txBody>
      </p:sp>
    </p:spTree>
    <p:extLst>
      <p:ext uri="{BB962C8B-B14F-4D97-AF65-F5344CB8AC3E}">
        <p14:creationId xmlns:p14="http://schemas.microsoft.com/office/powerpoint/2010/main" val="418736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4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赤いシャツを着ている男性&#10;&#10;低い精度で自動的に生成された説明">
            <a:extLst>
              <a:ext uri="{FF2B5EF4-FFF2-40B4-BE49-F238E27FC236}">
                <a16:creationId xmlns:a16="http://schemas.microsoft.com/office/drawing/2014/main" id="{44E8092B-062E-D127-9DD3-E193F392DFF4}"/>
              </a:ext>
            </a:extLst>
          </p:cNvPr>
          <p:cNvPicPr>
            <a:picLocks noChangeAspect="1"/>
          </p:cNvPicPr>
          <p:nvPr/>
        </p:nvPicPr>
        <p:blipFill rotWithShape="1">
          <a:blip r:embed="rId2"/>
          <a:srcRect r="-3" b="1375"/>
          <a:stretch/>
        </p:blipFill>
        <p:spPr>
          <a:xfrm>
            <a:off x="1" y="10"/>
            <a:ext cx="6936390" cy="6857990"/>
          </a:xfrm>
          <a:prstGeom prst="rect">
            <a:avLst/>
          </a:prstGeom>
        </p:spPr>
      </p:pic>
      <p:graphicFrame>
        <p:nvGraphicFramePr>
          <p:cNvPr id="45" name="コンテンツ プレースホルダー 3">
            <a:extLst>
              <a:ext uri="{FF2B5EF4-FFF2-40B4-BE49-F238E27FC236}">
                <a16:creationId xmlns:a16="http://schemas.microsoft.com/office/drawing/2014/main" id="{798B17EC-9482-BB3A-64AA-E3FCF3914031}"/>
              </a:ext>
            </a:extLst>
          </p:cNvPr>
          <p:cNvGraphicFramePr>
            <a:graphicFrameLocks noGrp="1"/>
          </p:cNvGraphicFramePr>
          <p:nvPr>
            <p:ph idx="1"/>
            <p:extLst>
              <p:ext uri="{D42A27DB-BD31-4B8C-83A1-F6EECF244321}">
                <p14:modId xmlns:p14="http://schemas.microsoft.com/office/powerpoint/2010/main" val="1243827455"/>
              </p:ext>
            </p:extLst>
          </p:nvPr>
        </p:nvGraphicFramePr>
        <p:xfrm>
          <a:off x="7109300" y="1729122"/>
          <a:ext cx="4906742"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図 6">
            <a:extLst>
              <a:ext uri="{FF2B5EF4-FFF2-40B4-BE49-F238E27FC236}">
                <a16:creationId xmlns:a16="http://schemas.microsoft.com/office/drawing/2014/main" id="{04FB3083-9F7C-20C8-3982-AA1D8362D008}"/>
              </a:ext>
            </a:extLst>
          </p:cNvPr>
          <p:cNvPicPr>
            <a:picLocks noChangeAspect="1"/>
          </p:cNvPicPr>
          <p:nvPr/>
        </p:nvPicPr>
        <p:blipFill rotWithShape="1">
          <a:blip r:embed="rId8"/>
          <a:srcRect l="5125" t="2321" r="2887" b="6862"/>
          <a:stretch/>
        </p:blipFill>
        <p:spPr>
          <a:xfrm>
            <a:off x="-1" y="-1"/>
            <a:ext cx="7109301" cy="6857991"/>
          </a:xfrm>
          <a:prstGeom prst="rect">
            <a:avLst/>
          </a:prstGeom>
          <a:ln>
            <a:noFill/>
          </a:ln>
          <a:effectLst>
            <a:softEdge rad="112500"/>
          </a:effectLst>
        </p:spPr>
      </p:pic>
      <p:pic>
        <p:nvPicPr>
          <p:cNvPr id="8" name="図 7">
            <a:extLst>
              <a:ext uri="{FF2B5EF4-FFF2-40B4-BE49-F238E27FC236}">
                <a16:creationId xmlns:a16="http://schemas.microsoft.com/office/drawing/2014/main" id="{96BE2F57-6CFA-0D49-C718-D923361E9443}"/>
              </a:ext>
            </a:extLst>
          </p:cNvPr>
          <p:cNvPicPr>
            <a:picLocks noChangeAspect="1"/>
          </p:cNvPicPr>
          <p:nvPr/>
        </p:nvPicPr>
        <p:blipFill rotWithShape="1">
          <a:blip r:embed="rId9"/>
          <a:srcRect l="2248" t="5082" r="2248" b="5082"/>
          <a:stretch/>
        </p:blipFill>
        <p:spPr>
          <a:xfrm>
            <a:off x="-1" y="0"/>
            <a:ext cx="7109302" cy="6857990"/>
          </a:xfrm>
          <a:prstGeom prst="rect">
            <a:avLst/>
          </a:prstGeom>
          <a:ln>
            <a:noFill/>
          </a:ln>
          <a:effectLst>
            <a:softEdge rad="112500"/>
          </a:effectLst>
        </p:spPr>
      </p:pic>
    </p:spTree>
    <p:extLst>
      <p:ext uri="{BB962C8B-B14F-4D97-AF65-F5344CB8AC3E}">
        <p14:creationId xmlns:p14="http://schemas.microsoft.com/office/powerpoint/2010/main" val="29000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35E81C15-38D0-3EC4-C548-A538CB12C414}"/>
              </a:ext>
            </a:extLst>
          </p:cNvPr>
          <p:cNvPicPr>
            <a:picLocks noChangeAspect="1"/>
          </p:cNvPicPr>
          <p:nvPr/>
        </p:nvPicPr>
        <p:blipFill rotWithShape="1">
          <a:blip r:embed="rId3"/>
          <a:srcRect l="-25" t="10213" r="25" b="5518"/>
          <a:stretch/>
        </p:blipFill>
        <p:spPr>
          <a:xfrm>
            <a:off x="-3047" y="10"/>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17791AB-B70E-B478-B76B-A045803251F2}"/>
              </a:ext>
            </a:extLst>
          </p:cNvPr>
          <p:cNvSpPr>
            <a:spLocks noGrp="1"/>
          </p:cNvSpPr>
          <p:nvPr>
            <p:ph type="title"/>
          </p:nvPr>
        </p:nvSpPr>
        <p:spPr>
          <a:xfrm>
            <a:off x="1097280" y="2776250"/>
            <a:ext cx="10058400" cy="1124077"/>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kumimoji="1" lang="en-US" altLang="ja-JP" sz="5200" b="1">
                <a:solidFill>
                  <a:srgbClr val="FFFFFF"/>
                </a:solidFill>
                <a:latin typeface="Batang" panose="02030600000101010101" pitchFamily="18" charset="-127"/>
                <a:ea typeface="Batang" panose="02030600000101010101" pitchFamily="18" charset="-127"/>
              </a:rPr>
              <a:t>2, Emphatic gestures</a:t>
            </a:r>
          </a:p>
        </p:txBody>
      </p:sp>
    </p:spTree>
    <p:extLst>
      <p:ext uri="{BB962C8B-B14F-4D97-AF65-F5344CB8AC3E}">
        <p14:creationId xmlns:p14="http://schemas.microsoft.com/office/powerpoint/2010/main" val="28799577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251</Words>
  <Application>Microsoft Office PowerPoint</Application>
  <PresentationFormat>ワイド画面</PresentationFormat>
  <Paragraphs>51</Paragraphs>
  <Slides>15</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Batang</vt:lpstr>
      <vt:lpstr>游ゴシック</vt:lpstr>
      <vt:lpstr>游ゴシック Light</vt:lpstr>
      <vt:lpstr>Arial</vt:lpstr>
      <vt:lpstr>Office テーマ</vt:lpstr>
      <vt:lpstr>Gestures and Body Language</vt:lpstr>
      <vt:lpstr>Introduction</vt:lpstr>
      <vt:lpstr>PowerPoint プレゼンテーション</vt:lpstr>
      <vt:lpstr>PowerPoint プレゼンテーション</vt:lpstr>
      <vt:lpstr>Nervous Gesture</vt:lpstr>
      <vt:lpstr>PowerPoint プレゼンテーション</vt:lpstr>
      <vt:lpstr>1, Descriptive gestures</vt:lpstr>
      <vt:lpstr>PowerPoint プレゼンテーション</vt:lpstr>
      <vt:lpstr>2, Emphatic gestures</vt:lpstr>
      <vt:lpstr>3, Suggestive gestures</vt:lpstr>
      <vt:lpstr>4, Prompting gestures</vt:lpstr>
      <vt:lpstr>Gestures with different meaning</vt:lpstr>
      <vt:lpstr>Coordinating gestures</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HASHIMOTO NANASE</dc:creator>
  <cp:lastModifiedBy>HASHIMOTO NANASE</cp:lastModifiedBy>
  <cp:revision>1</cp:revision>
  <dcterms:created xsi:type="dcterms:W3CDTF">2022-10-16T23:35:59Z</dcterms:created>
  <dcterms:modified xsi:type="dcterms:W3CDTF">2022-10-17T19:59:43Z</dcterms:modified>
</cp:coreProperties>
</file>