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0" r:id="rId3"/>
    <p:sldId id="273" r:id="rId4"/>
    <p:sldId id="259" r:id="rId5"/>
    <p:sldId id="272" r:id="rId6"/>
    <p:sldId id="258" r:id="rId7"/>
    <p:sldId id="278" r:id="rId8"/>
    <p:sldId id="276" r:id="rId9"/>
    <p:sldId id="279" r:id="rId10"/>
    <p:sldId id="271" r:id="rId11"/>
    <p:sldId id="264" r:id="rId12"/>
    <p:sldId id="275" r:id="rId13"/>
    <p:sldId id="263" r:id="rId14"/>
    <p:sldId id="265" r:id="rId15"/>
    <p:sldId id="266" r:id="rId16"/>
    <p:sldId id="268" r:id="rId17"/>
    <p:sldId id="269" r:id="rId18"/>
    <p:sldId id="277" r:id="rId19"/>
    <p:sldId id="270" r:id="rId2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69E6F0-1298-4061-B2F1-53032BA88F37}" v="3816" dt="2022-12-05T07:47:33.171"/>
    <p1510:client id="{F09BBB2C-D05D-4C7E-B8B0-4690007FB088}" v="1753" dt="2022-12-05T14:07:33.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604554-DCF2-411C-9890-ACBC6D8FD6E0}" type="doc">
      <dgm:prSet loTypeId="urn:microsoft.com/office/officeart/2005/8/layout/hProcess9" loCatId="process" qsTypeId="urn:microsoft.com/office/officeart/2005/8/quickstyle/simple4" qsCatId="simple" csTypeId="urn:microsoft.com/office/officeart/2005/8/colors/colorful1" csCatId="colorful" phldr="1"/>
      <dgm:spPr/>
    </dgm:pt>
    <dgm:pt modelId="{5E1C2461-A52B-4BD6-824E-70DBFA0EE935}">
      <dgm:prSet phldrT="[テキスト]"/>
      <dgm:spPr/>
      <dgm:t>
        <a:bodyPr/>
        <a:lstStyle/>
        <a:p>
          <a:r>
            <a:rPr kumimoji="1" lang="en-US" altLang="ja-JP">
              <a:latin typeface="Bell MT" panose="02020503060305020303" pitchFamily="18" charset="0"/>
            </a:rPr>
            <a:t>About Ojibwa</a:t>
          </a:r>
          <a:endParaRPr kumimoji="1" lang="ja-JP" altLang="en-US">
            <a:latin typeface="Bell MT" panose="02020503060305020303" pitchFamily="18" charset="0"/>
          </a:endParaRPr>
        </a:p>
      </dgm:t>
    </dgm:pt>
    <dgm:pt modelId="{78DBF2AA-F1FE-4D56-9865-3B3241501D28}" type="parTrans" cxnId="{6CA320A0-AB8E-4D58-94F2-89770B5FC906}">
      <dgm:prSet/>
      <dgm:spPr/>
      <dgm:t>
        <a:bodyPr/>
        <a:lstStyle/>
        <a:p>
          <a:endParaRPr kumimoji="1" lang="ja-JP" altLang="en-US">
            <a:latin typeface="Bell MT" panose="02020503060305020303" pitchFamily="18" charset="0"/>
          </a:endParaRPr>
        </a:p>
      </dgm:t>
    </dgm:pt>
    <dgm:pt modelId="{878B59E9-D41D-4E23-871D-8A89B66550F6}" type="sibTrans" cxnId="{6CA320A0-AB8E-4D58-94F2-89770B5FC906}">
      <dgm:prSet/>
      <dgm:spPr/>
      <dgm:t>
        <a:bodyPr/>
        <a:lstStyle/>
        <a:p>
          <a:endParaRPr kumimoji="1" lang="ja-JP" altLang="en-US">
            <a:latin typeface="Bell MT" panose="02020503060305020303" pitchFamily="18" charset="0"/>
          </a:endParaRPr>
        </a:p>
      </dgm:t>
    </dgm:pt>
    <dgm:pt modelId="{F654FFAF-4A70-4A23-A62D-86EE1AAA7CA9}">
      <dgm:prSet phldrT="[テキスト]"/>
      <dgm:spPr/>
      <dgm:t>
        <a:bodyPr/>
        <a:lstStyle/>
        <a:p>
          <a:r>
            <a:rPr kumimoji="1" lang="en-US" altLang="ja-JP">
              <a:latin typeface="Bell MT" panose="02020503060305020303" pitchFamily="18" charset="0"/>
            </a:rPr>
            <a:t>History</a:t>
          </a:r>
          <a:endParaRPr kumimoji="1" lang="ja-JP" altLang="en-US">
            <a:latin typeface="Bell MT" panose="02020503060305020303" pitchFamily="18" charset="0"/>
          </a:endParaRPr>
        </a:p>
      </dgm:t>
    </dgm:pt>
    <dgm:pt modelId="{493E5DF2-BCCF-4A68-9EC0-FD4F5FB1F01E}" type="parTrans" cxnId="{E007B603-C00F-4A6C-A3EC-361F4D5A0057}">
      <dgm:prSet/>
      <dgm:spPr/>
      <dgm:t>
        <a:bodyPr/>
        <a:lstStyle/>
        <a:p>
          <a:endParaRPr kumimoji="1" lang="ja-JP" altLang="en-US">
            <a:latin typeface="Bell MT" panose="02020503060305020303" pitchFamily="18" charset="0"/>
          </a:endParaRPr>
        </a:p>
      </dgm:t>
    </dgm:pt>
    <dgm:pt modelId="{86796348-758F-492D-BD4F-FFB533561A51}" type="sibTrans" cxnId="{E007B603-C00F-4A6C-A3EC-361F4D5A0057}">
      <dgm:prSet/>
      <dgm:spPr/>
      <dgm:t>
        <a:bodyPr/>
        <a:lstStyle/>
        <a:p>
          <a:endParaRPr kumimoji="1" lang="ja-JP" altLang="en-US">
            <a:latin typeface="Bell MT" panose="02020503060305020303" pitchFamily="18" charset="0"/>
          </a:endParaRPr>
        </a:p>
      </dgm:t>
    </dgm:pt>
    <dgm:pt modelId="{5E3EA9A5-AFBD-40CD-A02F-ED3F2359AAAC}">
      <dgm:prSet phldrT="[テキスト]"/>
      <dgm:spPr/>
      <dgm:t>
        <a:bodyPr/>
        <a:lstStyle/>
        <a:p>
          <a:r>
            <a:rPr kumimoji="1" lang="en-US" altLang="ja-JP">
              <a:latin typeface="Bell MT" panose="02020503060305020303" pitchFamily="18" charset="0"/>
            </a:rPr>
            <a:t>Lifestyle</a:t>
          </a:r>
        </a:p>
      </dgm:t>
    </dgm:pt>
    <dgm:pt modelId="{9FB4CFA6-845F-4AC6-9439-A600532D8EAE}" type="parTrans" cxnId="{307E1BBA-97CD-48D9-80DD-FF2985285C49}">
      <dgm:prSet/>
      <dgm:spPr/>
      <dgm:t>
        <a:bodyPr/>
        <a:lstStyle/>
        <a:p>
          <a:endParaRPr kumimoji="1" lang="ja-JP" altLang="en-US">
            <a:latin typeface="Bell MT" panose="02020503060305020303" pitchFamily="18" charset="0"/>
          </a:endParaRPr>
        </a:p>
      </dgm:t>
    </dgm:pt>
    <dgm:pt modelId="{A0909AA7-CB06-4480-9C5C-101C269B25FF}" type="sibTrans" cxnId="{307E1BBA-97CD-48D9-80DD-FF2985285C49}">
      <dgm:prSet/>
      <dgm:spPr/>
      <dgm:t>
        <a:bodyPr/>
        <a:lstStyle/>
        <a:p>
          <a:endParaRPr kumimoji="1" lang="ja-JP" altLang="en-US">
            <a:latin typeface="Bell MT" panose="02020503060305020303" pitchFamily="18" charset="0"/>
          </a:endParaRPr>
        </a:p>
      </dgm:t>
    </dgm:pt>
    <dgm:pt modelId="{3A382D76-9011-4C1E-AA72-0D1FC0078867}" type="pres">
      <dgm:prSet presAssocID="{92604554-DCF2-411C-9890-ACBC6D8FD6E0}" presName="CompostProcess" presStyleCnt="0">
        <dgm:presLayoutVars>
          <dgm:dir/>
          <dgm:resizeHandles val="exact"/>
        </dgm:presLayoutVars>
      </dgm:prSet>
      <dgm:spPr/>
    </dgm:pt>
    <dgm:pt modelId="{E490B63B-E2D4-4560-8F40-E11096BAA0EB}" type="pres">
      <dgm:prSet presAssocID="{92604554-DCF2-411C-9890-ACBC6D8FD6E0}" presName="arrow" presStyleLbl="bgShp" presStyleIdx="0" presStyleCnt="1" custScaleX="112378" custLinFactNeighborX="123" custLinFactNeighborY="0"/>
      <dgm:spPr/>
    </dgm:pt>
    <dgm:pt modelId="{997C5CDF-5E7A-4B2F-9BBC-6E104813D722}" type="pres">
      <dgm:prSet presAssocID="{92604554-DCF2-411C-9890-ACBC6D8FD6E0}" presName="linearProcess" presStyleCnt="0"/>
      <dgm:spPr/>
    </dgm:pt>
    <dgm:pt modelId="{33DFCAA0-84E4-4CEA-B641-E809A0C09707}" type="pres">
      <dgm:prSet presAssocID="{5E1C2461-A52B-4BD6-824E-70DBFA0EE935}" presName="textNode" presStyleLbl="node1" presStyleIdx="0" presStyleCnt="3" custLinFactNeighborY="53">
        <dgm:presLayoutVars>
          <dgm:bulletEnabled val="1"/>
        </dgm:presLayoutVars>
      </dgm:prSet>
      <dgm:spPr/>
    </dgm:pt>
    <dgm:pt modelId="{C2E920DC-408B-4ECF-882F-F0C7A87845DE}" type="pres">
      <dgm:prSet presAssocID="{878B59E9-D41D-4E23-871D-8A89B66550F6}" presName="sibTrans" presStyleCnt="0"/>
      <dgm:spPr/>
    </dgm:pt>
    <dgm:pt modelId="{37BACBF3-B0BB-48A7-9A9F-EDEB83295C58}" type="pres">
      <dgm:prSet presAssocID="{F654FFAF-4A70-4A23-A62D-86EE1AAA7CA9}" presName="textNode" presStyleLbl="node1" presStyleIdx="1" presStyleCnt="3">
        <dgm:presLayoutVars>
          <dgm:bulletEnabled val="1"/>
        </dgm:presLayoutVars>
      </dgm:prSet>
      <dgm:spPr/>
    </dgm:pt>
    <dgm:pt modelId="{343E4BF2-0DAB-46E0-B37D-331708C2D32E}" type="pres">
      <dgm:prSet presAssocID="{86796348-758F-492D-BD4F-FFB533561A51}" presName="sibTrans" presStyleCnt="0"/>
      <dgm:spPr/>
    </dgm:pt>
    <dgm:pt modelId="{F512066C-163A-44F7-98C5-21E7526E806B}" type="pres">
      <dgm:prSet presAssocID="{5E3EA9A5-AFBD-40CD-A02F-ED3F2359AAAC}" presName="textNode" presStyleLbl="node1" presStyleIdx="2" presStyleCnt="3">
        <dgm:presLayoutVars>
          <dgm:bulletEnabled val="1"/>
        </dgm:presLayoutVars>
      </dgm:prSet>
      <dgm:spPr/>
    </dgm:pt>
  </dgm:ptLst>
  <dgm:cxnLst>
    <dgm:cxn modelId="{E007B603-C00F-4A6C-A3EC-361F4D5A0057}" srcId="{92604554-DCF2-411C-9890-ACBC6D8FD6E0}" destId="{F654FFAF-4A70-4A23-A62D-86EE1AAA7CA9}" srcOrd="1" destOrd="0" parTransId="{493E5DF2-BCCF-4A68-9EC0-FD4F5FB1F01E}" sibTransId="{86796348-758F-492D-BD4F-FFB533561A51}"/>
    <dgm:cxn modelId="{42664B1A-C521-40D5-8357-D206C31348E5}" type="presOf" srcId="{5E3EA9A5-AFBD-40CD-A02F-ED3F2359AAAC}" destId="{F512066C-163A-44F7-98C5-21E7526E806B}" srcOrd="0" destOrd="0" presId="urn:microsoft.com/office/officeart/2005/8/layout/hProcess9"/>
    <dgm:cxn modelId="{D327EE75-2F34-4988-A95B-3C3F5CD78FDB}" type="presOf" srcId="{92604554-DCF2-411C-9890-ACBC6D8FD6E0}" destId="{3A382D76-9011-4C1E-AA72-0D1FC0078867}" srcOrd="0" destOrd="0" presId="urn:microsoft.com/office/officeart/2005/8/layout/hProcess9"/>
    <dgm:cxn modelId="{6CA320A0-AB8E-4D58-94F2-89770B5FC906}" srcId="{92604554-DCF2-411C-9890-ACBC6D8FD6E0}" destId="{5E1C2461-A52B-4BD6-824E-70DBFA0EE935}" srcOrd="0" destOrd="0" parTransId="{78DBF2AA-F1FE-4D56-9865-3B3241501D28}" sibTransId="{878B59E9-D41D-4E23-871D-8A89B66550F6}"/>
    <dgm:cxn modelId="{3F2DC0AF-9E1F-4B72-B53B-0B1426177F8C}" type="presOf" srcId="{5E1C2461-A52B-4BD6-824E-70DBFA0EE935}" destId="{33DFCAA0-84E4-4CEA-B641-E809A0C09707}" srcOrd="0" destOrd="0" presId="urn:microsoft.com/office/officeart/2005/8/layout/hProcess9"/>
    <dgm:cxn modelId="{307E1BBA-97CD-48D9-80DD-FF2985285C49}" srcId="{92604554-DCF2-411C-9890-ACBC6D8FD6E0}" destId="{5E3EA9A5-AFBD-40CD-A02F-ED3F2359AAAC}" srcOrd="2" destOrd="0" parTransId="{9FB4CFA6-845F-4AC6-9439-A600532D8EAE}" sibTransId="{A0909AA7-CB06-4480-9C5C-101C269B25FF}"/>
    <dgm:cxn modelId="{7DA352EA-12A7-4CB4-A5C1-A327B5BD0007}" type="presOf" srcId="{F654FFAF-4A70-4A23-A62D-86EE1AAA7CA9}" destId="{37BACBF3-B0BB-48A7-9A9F-EDEB83295C58}" srcOrd="0" destOrd="0" presId="urn:microsoft.com/office/officeart/2005/8/layout/hProcess9"/>
    <dgm:cxn modelId="{DF9D2AE3-EA0F-4691-8033-8342052DE0AF}" type="presParOf" srcId="{3A382D76-9011-4C1E-AA72-0D1FC0078867}" destId="{E490B63B-E2D4-4560-8F40-E11096BAA0EB}" srcOrd="0" destOrd="0" presId="urn:microsoft.com/office/officeart/2005/8/layout/hProcess9"/>
    <dgm:cxn modelId="{D32184D9-0AC6-4AFE-9E00-6FE1567F5C52}" type="presParOf" srcId="{3A382D76-9011-4C1E-AA72-0D1FC0078867}" destId="{997C5CDF-5E7A-4B2F-9BBC-6E104813D722}" srcOrd="1" destOrd="0" presId="urn:microsoft.com/office/officeart/2005/8/layout/hProcess9"/>
    <dgm:cxn modelId="{DB82639A-DC1A-44BD-8C90-8A74A4005E12}" type="presParOf" srcId="{997C5CDF-5E7A-4B2F-9BBC-6E104813D722}" destId="{33DFCAA0-84E4-4CEA-B641-E809A0C09707}" srcOrd="0" destOrd="0" presId="urn:microsoft.com/office/officeart/2005/8/layout/hProcess9"/>
    <dgm:cxn modelId="{65DF2F9B-D6DE-427D-9BDF-23FFF2767B52}" type="presParOf" srcId="{997C5CDF-5E7A-4B2F-9BBC-6E104813D722}" destId="{C2E920DC-408B-4ECF-882F-F0C7A87845DE}" srcOrd="1" destOrd="0" presId="urn:microsoft.com/office/officeart/2005/8/layout/hProcess9"/>
    <dgm:cxn modelId="{57FEF55B-F3F8-4642-B9A1-BDB78C90165E}" type="presParOf" srcId="{997C5CDF-5E7A-4B2F-9BBC-6E104813D722}" destId="{37BACBF3-B0BB-48A7-9A9F-EDEB83295C58}" srcOrd="2" destOrd="0" presId="urn:microsoft.com/office/officeart/2005/8/layout/hProcess9"/>
    <dgm:cxn modelId="{3E95BE55-6F87-4280-AA37-58A8C425193E}" type="presParOf" srcId="{997C5CDF-5E7A-4B2F-9BBC-6E104813D722}" destId="{343E4BF2-0DAB-46E0-B37D-331708C2D32E}" srcOrd="3" destOrd="0" presId="urn:microsoft.com/office/officeart/2005/8/layout/hProcess9"/>
    <dgm:cxn modelId="{18079F3B-0636-4E87-8CFA-47D26E499DBD}" type="presParOf" srcId="{997C5CDF-5E7A-4B2F-9BBC-6E104813D722}" destId="{F512066C-163A-44F7-98C5-21E7526E806B}"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0B63B-E2D4-4560-8F40-E11096BAA0EB}">
      <dsp:nvSpPr>
        <dsp:cNvPr id="0" name=""/>
        <dsp:cNvSpPr/>
      </dsp:nvSpPr>
      <dsp:spPr>
        <a:xfrm>
          <a:off x="215886" y="0"/>
          <a:ext cx="8798034" cy="4966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3DFCAA0-84E4-4CEA-B641-E809A0C09707}">
      <dsp:nvSpPr>
        <dsp:cNvPr id="0" name=""/>
        <dsp:cNvSpPr/>
      </dsp:nvSpPr>
      <dsp:spPr>
        <a:xfrm>
          <a:off x="4834" y="1491032"/>
          <a:ext cx="2901457" cy="19866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kumimoji="1" lang="en-US" altLang="ja-JP" sz="5100" kern="1200">
              <a:latin typeface="Bell MT" panose="02020503060305020303" pitchFamily="18" charset="0"/>
            </a:rPr>
            <a:t>About Ojibwa</a:t>
          </a:r>
          <a:endParaRPr kumimoji="1" lang="ja-JP" altLang="en-US" sz="5100" kern="1200">
            <a:latin typeface="Bell MT" panose="02020503060305020303" pitchFamily="18" charset="0"/>
          </a:endParaRPr>
        </a:p>
      </dsp:txBody>
      <dsp:txXfrm>
        <a:off x="101814" y="1588012"/>
        <a:ext cx="2707497" cy="1792680"/>
      </dsp:txXfrm>
    </dsp:sp>
    <dsp:sp modelId="{37BACBF3-B0BB-48A7-9A9F-EDEB83295C58}">
      <dsp:nvSpPr>
        <dsp:cNvPr id="0" name=""/>
        <dsp:cNvSpPr/>
      </dsp:nvSpPr>
      <dsp:spPr>
        <a:xfrm>
          <a:off x="3154544" y="1489980"/>
          <a:ext cx="2901457" cy="198664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kumimoji="1" lang="en-US" altLang="ja-JP" sz="5100" kern="1200">
              <a:latin typeface="Bell MT" panose="02020503060305020303" pitchFamily="18" charset="0"/>
            </a:rPr>
            <a:t>History</a:t>
          </a:r>
          <a:endParaRPr kumimoji="1" lang="ja-JP" altLang="en-US" sz="5100" kern="1200">
            <a:latin typeface="Bell MT" panose="02020503060305020303" pitchFamily="18" charset="0"/>
          </a:endParaRPr>
        </a:p>
      </dsp:txBody>
      <dsp:txXfrm>
        <a:off x="3251524" y="1586960"/>
        <a:ext cx="2707497" cy="1792680"/>
      </dsp:txXfrm>
    </dsp:sp>
    <dsp:sp modelId="{F512066C-163A-44F7-98C5-21E7526E806B}">
      <dsp:nvSpPr>
        <dsp:cNvPr id="0" name=""/>
        <dsp:cNvSpPr/>
      </dsp:nvSpPr>
      <dsp:spPr>
        <a:xfrm>
          <a:off x="6304255" y="1489980"/>
          <a:ext cx="2901457" cy="198664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kumimoji="1" lang="en-US" altLang="ja-JP" sz="5100" kern="1200">
              <a:latin typeface="Bell MT" panose="02020503060305020303" pitchFamily="18" charset="0"/>
            </a:rPr>
            <a:t>Lifestyle</a:t>
          </a:r>
        </a:p>
      </dsp:txBody>
      <dsp:txXfrm>
        <a:off x="6401235" y="1586960"/>
        <a:ext cx="2707497" cy="17926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98901-40E7-4049-AA60-02424E38562B}" type="datetimeFigureOut">
              <a:rPr kumimoji="1" lang="ja-JP" altLang="en-US" smtClean="0"/>
              <a:t>2022/12/8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D5989-D2ED-4735-A0F7-D2B1869DD325}" type="slidenum">
              <a:rPr kumimoji="1" lang="ja-JP" altLang="en-US" smtClean="0"/>
              <a:t>‹#›</a:t>
            </a:fld>
            <a:endParaRPr kumimoji="1" lang="ja-JP" altLang="en-US"/>
          </a:p>
        </p:txBody>
      </p:sp>
    </p:spTree>
    <p:extLst>
      <p:ext uri="{BB962C8B-B14F-4D97-AF65-F5344CB8AC3E}">
        <p14:creationId xmlns:p14="http://schemas.microsoft.com/office/powerpoint/2010/main" val="4557776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Next, I’ll introduce lifestyle of Ojibwe.</a:t>
            </a:r>
            <a:endParaRPr kumimoji="1" lang="ja-JP" altLang="en-US"/>
          </a:p>
        </p:txBody>
      </p:sp>
      <p:sp>
        <p:nvSpPr>
          <p:cNvPr id="4" name="スライド番号プレースホルダー 3"/>
          <p:cNvSpPr>
            <a:spLocks noGrp="1"/>
          </p:cNvSpPr>
          <p:nvPr>
            <p:ph type="sldNum" sz="quarter" idx="5"/>
          </p:nvPr>
        </p:nvSpPr>
        <p:spPr/>
        <p:txBody>
          <a:bodyPr/>
          <a:lstStyle/>
          <a:p>
            <a:fld id="{23ED5989-D2ED-4735-A0F7-D2B1869DD325}" type="slidenum">
              <a:rPr kumimoji="1" lang="ja-JP" altLang="en-US" smtClean="0"/>
              <a:t>10</a:t>
            </a:fld>
            <a:endParaRPr kumimoji="1" lang="ja-JP" altLang="en-US"/>
          </a:p>
        </p:txBody>
      </p:sp>
    </p:spTree>
    <p:extLst>
      <p:ext uri="{BB962C8B-B14F-4D97-AF65-F5344CB8AC3E}">
        <p14:creationId xmlns:p14="http://schemas.microsoft.com/office/powerpoint/2010/main" val="1556772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This is a house called Wigwam. This is a semi-permanent domed or corn-shaped house. They(Ojibwe) spent much time inside this house in Winter. Wigwam were typically made from wood, but sometimes, animal skins were used to cover the outer walls of the structures. It was built to be easily disassembled and assembled so that families who were hunting and traveling can have a shelter in a new place. Because of this, they were able to live more safety.</a:t>
            </a:r>
            <a:endParaRPr kumimoji="1" lang="ja-JP" altLang="en-US"/>
          </a:p>
        </p:txBody>
      </p:sp>
      <p:sp>
        <p:nvSpPr>
          <p:cNvPr id="4" name="スライド番号プレースホルダー 3"/>
          <p:cNvSpPr>
            <a:spLocks noGrp="1"/>
          </p:cNvSpPr>
          <p:nvPr>
            <p:ph type="sldNum" sz="quarter" idx="5"/>
          </p:nvPr>
        </p:nvSpPr>
        <p:spPr/>
        <p:txBody>
          <a:bodyPr/>
          <a:lstStyle/>
          <a:p>
            <a:fld id="{23ED5989-D2ED-4735-A0F7-D2B1869DD325}" type="slidenum">
              <a:rPr kumimoji="1" lang="ja-JP" altLang="en-US" smtClean="0"/>
              <a:t>11</a:t>
            </a:fld>
            <a:endParaRPr kumimoji="1" lang="ja-JP" altLang="en-US"/>
          </a:p>
        </p:txBody>
      </p:sp>
    </p:spTree>
    <p:extLst>
      <p:ext uri="{BB962C8B-B14F-4D97-AF65-F5344CB8AC3E}">
        <p14:creationId xmlns:p14="http://schemas.microsoft.com/office/powerpoint/2010/main" val="2426462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Wigwams were places where families gathered to talk, eat and sleep. Although the size differed depending on the family ad community, these buildings have enough space to accommodate up to 10 to 12 people. Typically, Wigwams were used for shelter, but also, it could be used as houses of worship or for community meeting place. In these case, wigwams were  lager and could accommodate about 25 people.</a:t>
            </a:r>
            <a:endParaRPr kumimoji="1" lang="ja-JP" altLang="en-US"/>
          </a:p>
        </p:txBody>
      </p:sp>
      <p:sp>
        <p:nvSpPr>
          <p:cNvPr id="4" name="スライド番号プレースホルダー 3"/>
          <p:cNvSpPr>
            <a:spLocks noGrp="1"/>
          </p:cNvSpPr>
          <p:nvPr>
            <p:ph type="sldNum" sz="quarter" idx="5"/>
          </p:nvPr>
        </p:nvSpPr>
        <p:spPr/>
        <p:txBody>
          <a:bodyPr/>
          <a:lstStyle/>
          <a:p>
            <a:fld id="{23ED5989-D2ED-4735-A0F7-D2B1869DD325}" type="slidenum">
              <a:rPr kumimoji="1" lang="ja-JP" altLang="en-US" smtClean="0"/>
              <a:t>12</a:t>
            </a:fld>
            <a:endParaRPr kumimoji="1" lang="ja-JP" altLang="en-US"/>
          </a:p>
        </p:txBody>
      </p:sp>
    </p:spTree>
    <p:extLst>
      <p:ext uri="{BB962C8B-B14F-4D97-AF65-F5344CB8AC3E}">
        <p14:creationId xmlns:p14="http://schemas.microsoft.com/office/powerpoint/2010/main" val="2420144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They travelled and hunted by using Birchbark in warm weather. The birchbarks were main way of water transportation for them, so this was used mainly for trade. These were light and easy to operate, so these were perfectly adapted to summer trip through rapids river, ponds, and lakes of Canada. </a:t>
            </a:r>
            <a:r>
              <a:rPr lang="en-US" altLang="ja-JP" b="0" i="0">
                <a:solidFill>
                  <a:srgbClr val="393939"/>
                </a:solidFill>
                <a:effectLst/>
                <a:latin typeface="Avenir"/>
              </a:rPr>
              <a:t>Birchbark was an ideal material for canoe construction, being smooth, hard, light, and waterproof.  </a:t>
            </a:r>
            <a:endParaRPr kumimoji="1" lang="ja-JP" altLang="en-US"/>
          </a:p>
        </p:txBody>
      </p:sp>
      <p:sp>
        <p:nvSpPr>
          <p:cNvPr id="4" name="スライド番号プレースホルダー 3"/>
          <p:cNvSpPr>
            <a:spLocks noGrp="1"/>
          </p:cNvSpPr>
          <p:nvPr>
            <p:ph type="sldNum" sz="quarter" idx="5"/>
          </p:nvPr>
        </p:nvSpPr>
        <p:spPr/>
        <p:txBody>
          <a:bodyPr/>
          <a:lstStyle/>
          <a:p>
            <a:fld id="{23ED5989-D2ED-4735-A0F7-D2B1869DD325}" type="slidenum">
              <a:rPr kumimoji="1" lang="ja-JP" altLang="en-US" smtClean="0"/>
              <a:t>13</a:t>
            </a:fld>
            <a:endParaRPr kumimoji="1" lang="ja-JP" altLang="en-US"/>
          </a:p>
        </p:txBody>
      </p:sp>
    </p:spTree>
    <p:extLst>
      <p:ext uri="{BB962C8B-B14F-4D97-AF65-F5344CB8AC3E}">
        <p14:creationId xmlns:p14="http://schemas.microsoft.com/office/powerpoint/2010/main" val="116541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Moccasins are a type of footwear and this is often made from animal hide. This was </a:t>
            </a:r>
            <a:r>
              <a:rPr lang="en-US" altLang="ja-JP" b="0" i="0">
                <a:solidFill>
                  <a:srgbClr val="393939"/>
                </a:solidFill>
                <a:effectLst/>
                <a:latin typeface="Avenir"/>
              </a:rPr>
              <a:t>traditionally made and worn by various aboriginal people in Canada. This was comfortable walking shoes to keep their feet warm and dry. They are wide at the bottom, and tighter at the top. In areas with harsh winter, aboriginal people designed moccasins with soft shoes so as to fit easily into snowshoe. Today, moccasins are still used as ether outdoor shoes or indoor slippers by aboriginal people and non-aboriginal people.</a:t>
            </a:r>
            <a:endParaRPr kumimoji="1" lang="ja-JP" altLang="en-US"/>
          </a:p>
        </p:txBody>
      </p:sp>
      <p:sp>
        <p:nvSpPr>
          <p:cNvPr id="4" name="スライド番号プレースホルダー 3"/>
          <p:cNvSpPr>
            <a:spLocks noGrp="1"/>
          </p:cNvSpPr>
          <p:nvPr>
            <p:ph type="sldNum" sz="quarter" idx="5"/>
          </p:nvPr>
        </p:nvSpPr>
        <p:spPr/>
        <p:txBody>
          <a:bodyPr/>
          <a:lstStyle/>
          <a:p>
            <a:fld id="{23ED5989-D2ED-4735-A0F7-D2B1869DD325}" type="slidenum">
              <a:rPr kumimoji="1" lang="ja-JP" altLang="en-US" smtClean="0"/>
              <a:t>14</a:t>
            </a:fld>
            <a:endParaRPr kumimoji="1" lang="ja-JP" altLang="en-US"/>
          </a:p>
        </p:txBody>
      </p:sp>
    </p:spTree>
    <p:extLst>
      <p:ext uri="{BB962C8B-B14F-4D97-AF65-F5344CB8AC3E}">
        <p14:creationId xmlns:p14="http://schemas.microsoft.com/office/powerpoint/2010/main" val="1362665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They used snowshoe to walk on a snowy road. Snowshoe are also footwear that help to distribute the weight of a person while they walk over deep snow. This was used in combination with moccasins. By using this, it could prevent them from sinking into the snow. Also, it was useful for hunting because they were able to hunt without making noise by using this.</a:t>
            </a:r>
            <a:endParaRPr kumimoji="1" lang="ja-JP" altLang="en-US"/>
          </a:p>
        </p:txBody>
      </p:sp>
      <p:sp>
        <p:nvSpPr>
          <p:cNvPr id="4" name="スライド番号プレースホルダー 3"/>
          <p:cNvSpPr>
            <a:spLocks noGrp="1"/>
          </p:cNvSpPr>
          <p:nvPr>
            <p:ph type="sldNum" sz="quarter" idx="5"/>
          </p:nvPr>
        </p:nvSpPr>
        <p:spPr/>
        <p:txBody>
          <a:bodyPr/>
          <a:lstStyle/>
          <a:p>
            <a:fld id="{23ED5989-D2ED-4735-A0F7-D2B1869DD325}" type="slidenum">
              <a:rPr kumimoji="1" lang="ja-JP" altLang="en-US" smtClean="0"/>
              <a:t>15</a:t>
            </a:fld>
            <a:endParaRPr kumimoji="1" lang="ja-JP" altLang="en-US"/>
          </a:p>
        </p:txBody>
      </p:sp>
    </p:spTree>
    <p:extLst>
      <p:ext uri="{BB962C8B-B14F-4D97-AF65-F5344CB8AC3E}">
        <p14:creationId xmlns:p14="http://schemas.microsoft.com/office/powerpoint/2010/main" val="2479684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Next, I’ll explain about the role of a man. Using the tools I just introduced, the men went hunting. As you can see, they used birchbark for hunting. In winter, they used snowshoe. This was useful tool for hunting. The man were responsible for hunting.</a:t>
            </a:r>
            <a:endParaRPr kumimoji="1" lang="ja-JP" altLang="en-US"/>
          </a:p>
        </p:txBody>
      </p:sp>
      <p:sp>
        <p:nvSpPr>
          <p:cNvPr id="4" name="スライド番号プレースホルダー 3"/>
          <p:cNvSpPr>
            <a:spLocks noGrp="1"/>
          </p:cNvSpPr>
          <p:nvPr>
            <p:ph type="sldNum" sz="quarter" idx="5"/>
          </p:nvPr>
        </p:nvSpPr>
        <p:spPr/>
        <p:txBody>
          <a:bodyPr/>
          <a:lstStyle/>
          <a:p>
            <a:fld id="{23ED5989-D2ED-4735-A0F7-D2B1869DD325}" type="slidenum">
              <a:rPr kumimoji="1" lang="ja-JP" altLang="en-US" smtClean="0"/>
              <a:t>16</a:t>
            </a:fld>
            <a:endParaRPr kumimoji="1" lang="ja-JP" altLang="en-US"/>
          </a:p>
        </p:txBody>
      </p:sp>
    </p:spTree>
    <p:extLst>
      <p:ext uri="{BB962C8B-B14F-4D97-AF65-F5344CB8AC3E}">
        <p14:creationId xmlns:p14="http://schemas.microsoft.com/office/powerpoint/2010/main" val="2332611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On the other hand, while man were hunting, woman were making moccasins, leggings, clothes and dress. These were woman’s job.</a:t>
            </a:r>
            <a:endParaRPr kumimoji="1" lang="ja-JP" altLang="en-US"/>
          </a:p>
        </p:txBody>
      </p:sp>
      <p:sp>
        <p:nvSpPr>
          <p:cNvPr id="4" name="スライド番号プレースホルダー 3"/>
          <p:cNvSpPr>
            <a:spLocks noGrp="1"/>
          </p:cNvSpPr>
          <p:nvPr>
            <p:ph type="sldNum" sz="quarter" idx="5"/>
          </p:nvPr>
        </p:nvSpPr>
        <p:spPr/>
        <p:txBody>
          <a:bodyPr/>
          <a:lstStyle/>
          <a:p>
            <a:fld id="{23ED5989-D2ED-4735-A0F7-D2B1869DD325}" type="slidenum">
              <a:rPr kumimoji="1" lang="ja-JP" altLang="en-US" smtClean="0"/>
              <a:t>17</a:t>
            </a:fld>
            <a:endParaRPr kumimoji="1" lang="ja-JP" altLang="en-US"/>
          </a:p>
        </p:txBody>
      </p:sp>
    </p:spTree>
    <p:extLst>
      <p:ext uri="{BB962C8B-B14F-4D97-AF65-F5344CB8AC3E}">
        <p14:creationId xmlns:p14="http://schemas.microsoft.com/office/powerpoint/2010/main" val="3801733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b="0" i="0">
                <a:solidFill>
                  <a:srgbClr val="393939"/>
                </a:solidFill>
                <a:effectLst/>
                <a:latin typeface="Avenir"/>
              </a:rPr>
              <a:t>In conclusion, we learned that the Ojibwe are an </a:t>
            </a:r>
            <a:r>
              <a:rPr lang="en-US" altLang="ja-JP" b="0" i="0" u="none" strike="noStrike">
                <a:solidFill>
                  <a:srgbClr val="393939"/>
                </a:solidFill>
                <a:effectLst/>
                <a:latin typeface="Avenir"/>
              </a:rPr>
              <a:t>aboriginal people</a:t>
            </a:r>
            <a:r>
              <a:rPr lang="en-US" altLang="ja-JP" b="0" i="0">
                <a:solidFill>
                  <a:srgbClr val="393939"/>
                </a:solidFill>
                <a:effectLst/>
                <a:latin typeface="Avenir"/>
              </a:rPr>
              <a:t> in Canada and the United States who are part of a larger cultural group. They became essential parts of the early </a:t>
            </a:r>
            <a:r>
              <a:rPr lang="en-US" altLang="ja-JP" b="0" i="0" u="none" strike="noStrike">
                <a:effectLst/>
                <a:latin typeface="Avenir"/>
              </a:rPr>
              <a:t>fur trade </a:t>
            </a:r>
            <a:r>
              <a:rPr lang="en-US" altLang="ja-JP" b="0" i="0">
                <a:solidFill>
                  <a:srgbClr val="393939"/>
                </a:solidFill>
                <a:effectLst/>
                <a:latin typeface="Avenir"/>
              </a:rPr>
              <a:t>economy. They lived around hunting and fishing, using materials suitable for each climate.</a:t>
            </a:r>
            <a:endParaRPr kumimoji="1" lang="ja-JP" altLang="en-US"/>
          </a:p>
        </p:txBody>
      </p:sp>
      <p:sp>
        <p:nvSpPr>
          <p:cNvPr id="4" name="スライド番号プレースホルダー 3"/>
          <p:cNvSpPr>
            <a:spLocks noGrp="1"/>
          </p:cNvSpPr>
          <p:nvPr>
            <p:ph type="sldNum" sz="quarter" idx="5"/>
          </p:nvPr>
        </p:nvSpPr>
        <p:spPr/>
        <p:txBody>
          <a:bodyPr/>
          <a:lstStyle/>
          <a:p>
            <a:fld id="{23ED5989-D2ED-4735-A0F7-D2B1869DD325}" type="slidenum">
              <a:rPr kumimoji="1" lang="ja-JP" altLang="en-US" smtClean="0"/>
              <a:t>18</a:t>
            </a:fld>
            <a:endParaRPr kumimoji="1" lang="ja-JP" altLang="en-US"/>
          </a:p>
        </p:txBody>
      </p:sp>
    </p:spTree>
    <p:extLst>
      <p:ext uri="{BB962C8B-B14F-4D97-AF65-F5344CB8AC3E}">
        <p14:creationId xmlns:p14="http://schemas.microsoft.com/office/powerpoint/2010/main" val="3091046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948942-482A-9545-8051-E8BE2BBD108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BBE50C9-E187-C85F-F426-C9DB6D25A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8B6A938-B2D1-DDF8-FA7F-9FCC28EBA03C}"/>
              </a:ext>
            </a:extLst>
          </p:cNvPr>
          <p:cNvSpPr>
            <a:spLocks noGrp="1"/>
          </p:cNvSpPr>
          <p:nvPr>
            <p:ph type="dt" sz="half" idx="10"/>
          </p:nvPr>
        </p:nvSpPr>
        <p:spPr/>
        <p:txBody>
          <a:bodyPr/>
          <a:lstStyle/>
          <a:p>
            <a:fld id="{489C044A-929C-40EF-9297-8EF2403EE788}" type="datetimeFigureOut">
              <a:rPr kumimoji="1" lang="ja-JP" altLang="en-US" smtClean="0"/>
              <a:t>2022/12/8</a:t>
            </a:fld>
            <a:endParaRPr kumimoji="1" lang="ja-JP" altLang="en-US"/>
          </a:p>
        </p:txBody>
      </p:sp>
      <p:sp>
        <p:nvSpPr>
          <p:cNvPr id="5" name="フッター プレースホルダー 4">
            <a:extLst>
              <a:ext uri="{FF2B5EF4-FFF2-40B4-BE49-F238E27FC236}">
                <a16:creationId xmlns:a16="http://schemas.microsoft.com/office/drawing/2014/main" id="{584D49BF-8D95-40AA-3F49-4C3550FEF6B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0A286DA-6142-0783-5B9E-020FB90C732B}"/>
              </a:ext>
            </a:extLst>
          </p:cNvPr>
          <p:cNvSpPr>
            <a:spLocks noGrp="1"/>
          </p:cNvSpPr>
          <p:nvPr>
            <p:ph type="sldNum" sz="quarter" idx="12"/>
          </p:nvPr>
        </p:nvSpPr>
        <p:spPr/>
        <p:txBody>
          <a:bodyPr/>
          <a:lstStyle/>
          <a:p>
            <a:fld id="{DDF01B12-2AB6-4E65-BDF9-431B9ADF909E}" type="slidenum">
              <a:rPr kumimoji="1" lang="ja-JP" altLang="en-US" smtClean="0"/>
              <a:t>‹#›</a:t>
            </a:fld>
            <a:endParaRPr kumimoji="1" lang="ja-JP" altLang="en-US"/>
          </a:p>
        </p:txBody>
      </p:sp>
    </p:spTree>
    <p:extLst>
      <p:ext uri="{BB962C8B-B14F-4D97-AF65-F5344CB8AC3E}">
        <p14:creationId xmlns:p14="http://schemas.microsoft.com/office/powerpoint/2010/main" val="1570914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816084-2CBB-0265-899D-F9532CCB2EC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BC5BCF0-B9BB-DB21-0049-E86D013F342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9941CE9-59D0-33B8-3563-80B66D34E622}"/>
              </a:ext>
            </a:extLst>
          </p:cNvPr>
          <p:cNvSpPr>
            <a:spLocks noGrp="1"/>
          </p:cNvSpPr>
          <p:nvPr>
            <p:ph type="dt" sz="half" idx="10"/>
          </p:nvPr>
        </p:nvSpPr>
        <p:spPr/>
        <p:txBody>
          <a:bodyPr/>
          <a:lstStyle/>
          <a:p>
            <a:fld id="{489C044A-929C-40EF-9297-8EF2403EE788}" type="datetimeFigureOut">
              <a:rPr kumimoji="1" lang="ja-JP" altLang="en-US" smtClean="0"/>
              <a:t>2022/12/8</a:t>
            </a:fld>
            <a:endParaRPr kumimoji="1" lang="ja-JP" altLang="en-US"/>
          </a:p>
        </p:txBody>
      </p:sp>
      <p:sp>
        <p:nvSpPr>
          <p:cNvPr id="5" name="フッター プレースホルダー 4">
            <a:extLst>
              <a:ext uri="{FF2B5EF4-FFF2-40B4-BE49-F238E27FC236}">
                <a16:creationId xmlns:a16="http://schemas.microsoft.com/office/drawing/2014/main" id="{DAF7419C-F02A-ABB8-38EA-705ABD4B5E4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CB2E54E-265D-55A0-36A2-549D2E4292B4}"/>
              </a:ext>
            </a:extLst>
          </p:cNvPr>
          <p:cNvSpPr>
            <a:spLocks noGrp="1"/>
          </p:cNvSpPr>
          <p:nvPr>
            <p:ph type="sldNum" sz="quarter" idx="12"/>
          </p:nvPr>
        </p:nvSpPr>
        <p:spPr/>
        <p:txBody>
          <a:bodyPr/>
          <a:lstStyle/>
          <a:p>
            <a:fld id="{DDF01B12-2AB6-4E65-BDF9-431B9ADF909E}" type="slidenum">
              <a:rPr kumimoji="1" lang="ja-JP" altLang="en-US" smtClean="0"/>
              <a:t>‹#›</a:t>
            </a:fld>
            <a:endParaRPr kumimoji="1" lang="ja-JP" altLang="en-US"/>
          </a:p>
        </p:txBody>
      </p:sp>
    </p:spTree>
    <p:extLst>
      <p:ext uri="{BB962C8B-B14F-4D97-AF65-F5344CB8AC3E}">
        <p14:creationId xmlns:p14="http://schemas.microsoft.com/office/powerpoint/2010/main" val="3386459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4E198A8-021A-3FC2-58A3-4E23BBDFEEA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B2D38FC-36AD-C695-4428-73DB41C31F5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2B2FE38-C783-A313-06D9-C9A4EFE474A7}"/>
              </a:ext>
            </a:extLst>
          </p:cNvPr>
          <p:cNvSpPr>
            <a:spLocks noGrp="1"/>
          </p:cNvSpPr>
          <p:nvPr>
            <p:ph type="dt" sz="half" idx="10"/>
          </p:nvPr>
        </p:nvSpPr>
        <p:spPr/>
        <p:txBody>
          <a:bodyPr/>
          <a:lstStyle/>
          <a:p>
            <a:fld id="{489C044A-929C-40EF-9297-8EF2403EE788}" type="datetimeFigureOut">
              <a:rPr kumimoji="1" lang="ja-JP" altLang="en-US" smtClean="0"/>
              <a:t>2022/12/8</a:t>
            </a:fld>
            <a:endParaRPr kumimoji="1" lang="ja-JP" altLang="en-US"/>
          </a:p>
        </p:txBody>
      </p:sp>
      <p:sp>
        <p:nvSpPr>
          <p:cNvPr id="5" name="フッター プレースホルダー 4">
            <a:extLst>
              <a:ext uri="{FF2B5EF4-FFF2-40B4-BE49-F238E27FC236}">
                <a16:creationId xmlns:a16="http://schemas.microsoft.com/office/drawing/2014/main" id="{725E2F37-4F3A-8447-3C87-8FEA72A79FD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C98793C-372D-58D4-A4C3-57F1E76274B5}"/>
              </a:ext>
            </a:extLst>
          </p:cNvPr>
          <p:cNvSpPr>
            <a:spLocks noGrp="1"/>
          </p:cNvSpPr>
          <p:nvPr>
            <p:ph type="sldNum" sz="quarter" idx="12"/>
          </p:nvPr>
        </p:nvSpPr>
        <p:spPr/>
        <p:txBody>
          <a:bodyPr/>
          <a:lstStyle/>
          <a:p>
            <a:fld id="{DDF01B12-2AB6-4E65-BDF9-431B9ADF909E}" type="slidenum">
              <a:rPr kumimoji="1" lang="ja-JP" altLang="en-US" smtClean="0"/>
              <a:t>‹#›</a:t>
            </a:fld>
            <a:endParaRPr kumimoji="1" lang="ja-JP" altLang="en-US"/>
          </a:p>
        </p:txBody>
      </p:sp>
    </p:spTree>
    <p:extLst>
      <p:ext uri="{BB962C8B-B14F-4D97-AF65-F5344CB8AC3E}">
        <p14:creationId xmlns:p14="http://schemas.microsoft.com/office/powerpoint/2010/main" val="323070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2C3679-1239-3354-837D-F394DF8DA02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492CDE5-0F5B-D617-CDEA-447225D59AD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0A2E39-42FF-F1BE-D1B5-21C97E971118}"/>
              </a:ext>
            </a:extLst>
          </p:cNvPr>
          <p:cNvSpPr>
            <a:spLocks noGrp="1"/>
          </p:cNvSpPr>
          <p:nvPr>
            <p:ph type="dt" sz="half" idx="10"/>
          </p:nvPr>
        </p:nvSpPr>
        <p:spPr/>
        <p:txBody>
          <a:bodyPr/>
          <a:lstStyle/>
          <a:p>
            <a:fld id="{489C044A-929C-40EF-9297-8EF2403EE788}" type="datetimeFigureOut">
              <a:rPr kumimoji="1" lang="ja-JP" altLang="en-US" smtClean="0"/>
              <a:t>2022/12/8</a:t>
            </a:fld>
            <a:endParaRPr kumimoji="1" lang="ja-JP" altLang="en-US"/>
          </a:p>
        </p:txBody>
      </p:sp>
      <p:sp>
        <p:nvSpPr>
          <p:cNvPr id="5" name="フッター プレースホルダー 4">
            <a:extLst>
              <a:ext uri="{FF2B5EF4-FFF2-40B4-BE49-F238E27FC236}">
                <a16:creationId xmlns:a16="http://schemas.microsoft.com/office/drawing/2014/main" id="{396FB67F-CD21-C4C4-C42B-48424752141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1B50901-2C74-B24D-6C7A-EF0ED1CCBFAD}"/>
              </a:ext>
            </a:extLst>
          </p:cNvPr>
          <p:cNvSpPr>
            <a:spLocks noGrp="1"/>
          </p:cNvSpPr>
          <p:nvPr>
            <p:ph type="sldNum" sz="quarter" idx="12"/>
          </p:nvPr>
        </p:nvSpPr>
        <p:spPr/>
        <p:txBody>
          <a:bodyPr/>
          <a:lstStyle/>
          <a:p>
            <a:fld id="{DDF01B12-2AB6-4E65-BDF9-431B9ADF909E}" type="slidenum">
              <a:rPr kumimoji="1" lang="ja-JP" altLang="en-US" smtClean="0"/>
              <a:t>‹#›</a:t>
            </a:fld>
            <a:endParaRPr kumimoji="1" lang="ja-JP" altLang="en-US"/>
          </a:p>
        </p:txBody>
      </p:sp>
    </p:spTree>
    <p:extLst>
      <p:ext uri="{BB962C8B-B14F-4D97-AF65-F5344CB8AC3E}">
        <p14:creationId xmlns:p14="http://schemas.microsoft.com/office/powerpoint/2010/main" val="4089053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558833-3626-D59F-5DE6-5410E85B51B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9A5B5A2-ED48-66D4-3022-67955F64D9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9C468CD-0C5C-8652-2CCC-F14783F1BCD2}"/>
              </a:ext>
            </a:extLst>
          </p:cNvPr>
          <p:cNvSpPr>
            <a:spLocks noGrp="1"/>
          </p:cNvSpPr>
          <p:nvPr>
            <p:ph type="dt" sz="half" idx="10"/>
          </p:nvPr>
        </p:nvSpPr>
        <p:spPr/>
        <p:txBody>
          <a:bodyPr/>
          <a:lstStyle/>
          <a:p>
            <a:fld id="{489C044A-929C-40EF-9297-8EF2403EE788}" type="datetimeFigureOut">
              <a:rPr kumimoji="1" lang="ja-JP" altLang="en-US" smtClean="0"/>
              <a:t>2022/12/8</a:t>
            </a:fld>
            <a:endParaRPr kumimoji="1" lang="ja-JP" altLang="en-US"/>
          </a:p>
        </p:txBody>
      </p:sp>
      <p:sp>
        <p:nvSpPr>
          <p:cNvPr id="5" name="フッター プレースホルダー 4">
            <a:extLst>
              <a:ext uri="{FF2B5EF4-FFF2-40B4-BE49-F238E27FC236}">
                <a16:creationId xmlns:a16="http://schemas.microsoft.com/office/drawing/2014/main" id="{0A54D54F-B1DC-7C10-DB70-CBF01D5BEE2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FB9EE9-26F9-8954-403D-B4831C234E29}"/>
              </a:ext>
            </a:extLst>
          </p:cNvPr>
          <p:cNvSpPr>
            <a:spLocks noGrp="1"/>
          </p:cNvSpPr>
          <p:nvPr>
            <p:ph type="sldNum" sz="quarter" idx="12"/>
          </p:nvPr>
        </p:nvSpPr>
        <p:spPr/>
        <p:txBody>
          <a:bodyPr/>
          <a:lstStyle/>
          <a:p>
            <a:fld id="{DDF01B12-2AB6-4E65-BDF9-431B9ADF909E}" type="slidenum">
              <a:rPr kumimoji="1" lang="ja-JP" altLang="en-US" smtClean="0"/>
              <a:t>‹#›</a:t>
            </a:fld>
            <a:endParaRPr kumimoji="1" lang="ja-JP" altLang="en-US"/>
          </a:p>
        </p:txBody>
      </p:sp>
    </p:spTree>
    <p:extLst>
      <p:ext uri="{BB962C8B-B14F-4D97-AF65-F5344CB8AC3E}">
        <p14:creationId xmlns:p14="http://schemas.microsoft.com/office/powerpoint/2010/main" val="2733240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FC6BD2-2048-6162-7081-82904C7F04A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A9D5919-C1BD-271B-0E2F-5314B23DED3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A40BB55-5F97-67D3-6443-23CFE7B0E61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1D671B6-33C1-40F2-DF2B-2A6646E15F02}"/>
              </a:ext>
            </a:extLst>
          </p:cNvPr>
          <p:cNvSpPr>
            <a:spLocks noGrp="1"/>
          </p:cNvSpPr>
          <p:nvPr>
            <p:ph type="dt" sz="half" idx="10"/>
          </p:nvPr>
        </p:nvSpPr>
        <p:spPr/>
        <p:txBody>
          <a:bodyPr/>
          <a:lstStyle/>
          <a:p>
            <a:fld id="{489C044A-929C-40EF-9297-8EF2403EE788}" type="datetimeFigureOut">
              <a:rPr kumimoji="1" lang="ja-JP" altLang="en-US" smtClean="0"/>
              <a:t>2022/12/8</a:t>
            </a:fld>
            <a:endParaRPr kumimoji="1" lang="ja-JP" altLang="en-US"/>
          </a:p>
        </p:txBody>
      </p:sp>
      <p:sp>
        <p:nvSpPr>
          <p:cNvPr id="6" name="フッター プレースホルダー 5">
            <a:extLst>
              <a:ext uri="{FF2B5EF4-FFF2-40B4-BE49-F238E27FC236}">
                <a16:creationId xmlns:a16="http://schemas.microsoft.com/office/drawing/2014/main" id="{2177D12F-718C-19EC-348F-583066A8A0B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DFD14A-5F41-4E63-2FC8-B804E31822BD}"/>
              </a:ext>
            </a:extLst>
          </p:cNvPr>
          <p:cNvSpPr>
            <a:spLocks noGrp="1"/>
          </p:cNvSpPr>
          <p:nvPr>
            <p:ph type="sldNum" sz="quarter" idx="12"/>
          </p:nvPr>
        </p:nvSpPr>
        <p:spPr/>
        <p:txBody>
          <a:bodyPr/>
          <a:lstStyle/>
          <a:p>
            <a:fld id="{DDF01B12-2AB6-4E65-BDF9-431B9ADF909E}" type="slidenum">
              <a:rPr kumimoji="1" lang="ja-JP" altLang="en-US" smtClean="0"/>
              <a:t>‹#›</a:t>
            </a:fld>
            <a:endParaRPr kumimoji="1" lang="ja-JP" altLang="en-US"/>
          </a:p>
        </p:txBody>
      </p:sp>
    </p:spTree>
    <p:extLst>
      <p:ext uri="{BB962C8B-B14F-4D97-AF65-F5344CB8AC3E}">
        <p14:creationId xmlns:p14="http://schemas.microsoft.com/office/powerpoint/2010/main" val="853337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2DD399-2BD9-47A5-BFBF-2B9E2873B73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4BA407F-99A9-006D-C7F4-81FC3365B5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FF9C30E-0682-52A4-B008-ACA23DA7340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5CDE9AF-21CA-35FE-ACC9-46EB57FB77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3DF0CC8-9176-3F4F-E0A6-A41E6B83BBA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91D7ABC-403D-9A50-D1DA-E9878EB917EC}"/>
              </a:ext>
            </a:extLst>
          </p:cNvPr>
          <p:cNvSpPr>
            <a:spLocks noGrp="1"/>
          </p:cNvSpPr>
          <p:nvPr>
            <p:ph type="dt" sz="half" idx="10"/>
          </p:nvPr>
        </p:nvSpPr>
        <p:spPr/>
        <p:txBody>
          <a:bodyPr/>
          <a:lstStyle/>
          <a:p>
            <a:fld id="{489C044A-929C-40EF-9297-8EF2403EE788}" type="datetimeFigureOut">
              <a:rPr kumimoji="1" lang="ja-JP" altLang="en-US" smtClean="0"/>
              <a:t>2022/12/8</a:t>
            </a:fld>
            <a:endParaRPr kumimoji="1" lang="ja-JP" altLang="en-US"/>
          </a:p>
        </p:txBody>
      </p:sp>
      <p:sp>
        <p:nvSpPr>
          <p:cNvPr id="8" name="フッター プレースホルダー 7">
            <a:extLst>
              <a:ext uri="{FF2B5EF4-FFF2-40B4-BE49-F238E27FC236}">
                <a16:creationId xmlns:a16="http://schemas.microsoft.com/office/drawing/2014/main" id="{C0F17A2A-0445-0E3F-CFC6-1FB8EDBF1B0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2C1D82E-57C4-E138-3F70-BE44B8B479B2}"/>
              </a:ext>
            </a:extLst>
          </p:cNvPr>
          <p:cNvSpPr>
            <a:spLocks noGrp="1"/>
          </p:cNvSpPr>
          <p:nvPr>
            <p:ph type="sldNum" sz="quarter" idx="12"/>
          </p:nvPr>
        </p:nvSpPr>
        <p:spPr/>
        <p:txBody>
          <a:bodyPr/>
          <a:lstStyle/>
          <a:p>
            <a:fld id="{DDF01B12-2AB6-4E65-BDF9-431B9ADF909E}" type="slidenum">
              <a:rPr kumimoji="1" lang="ja-JP" altLang="en-US" smtClean="0"/>
              <a:t>‹#›</a:t>
            </a:fld>
            <a:endParaRPr kumimoji="1" lang="ja-JP" altLang="en-US"/>
          </a:p>
        </p:txBody>
      </p:sp>
    </p:spTree>
    <p:extLst>
      <p:ext uri="{BB962C8B-B14F-4D97-AF65-F5344CB8AC3E}">
        <p14:creationId xmlns:p14="http://schemas.microsoft.com/office/powerpoint/2010/main" val="642081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CFFD7D-0072-049A-6A20-003FDCC94D5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3EF558C-D8EF-B7BA-26F8-1C6672050FBB}"/>
              </a:ext>
            </a:extLst>
          </p:cNvPr>
          <p:cNvSpPr>
            <a:spLocks noGrp="1"/>
          </p:cNvSpPr>
          <p:nvPr>
            <p:ph type="dt" sz="half" idx="10"/>
          </p:nvPr>
        </p:nvSpPr>
        <p:spPr/>
        <p:txBody>
          <a:bodyPr/>
          <a:lstStyle/>
          <a:p>
            <a:fld id="{489C044A-929C-40EF-9297-8EF2403EE788}" type="datetimeFigureOut">
              <a:rPr kumimoji="1" lang="ja-JP" altLang="en-US" smtClean="0"/>
              <a:t>2022/12/8</a:t>
            </a:fld>
            <a:endParaRPr kumimoji="1" lang="ja-JP" altLang="en-US"/>
          </a:p>
        </p:txBody>
      </p:sp>
      <p:sp>
        <p:nvSpPr>
          <p:cNvPr id="4" name="フッター プレースホルダー 3">
            <a:extLst>
              <a:ext uri="{FF2B5EF4-FFF2-40B4-BE49-F238E27FC236}">
                <a16:creationId xmlns:a16="http://schemas.microsoft.com/office/drawing/2014/main" id="{CEE2F22E-CC48-C8EB-A1A3-9C227BBEE75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C4C7534-8165-8C13-07D4-5A30DA6F6941}"/>
              </a:ext>
            </a:extLst>
          </p:cNvPr>
          <p:cNvSpPr>
            <a:spLocks noGrp="1"/>
          </p:cNvSpPr>
          <p:nvPr>
            <p:ph type="sldNum" sz="quarter" idx="12"/>
          </p:nvPr>
        </p:nvSpPr>
        <p:spPr/>
        <p:txBody>
          <a:bodyPr/>
          <a:lstStyle/>
          <a:p>
            <a:fld id="{DDF01B12-2AB6-4E65-BDF9-431B9ADF909E}" type="slidenum">
              <a:rPr kumimoji="1" lang="ja-JP" altLang="en-US" smtClean="0"/>
              <a:t>‹#›</a:t>
            </a:fld>
            <a:endParaRPr kumimoji="1" lang="ja-JP" altLang="en-US"/>
          </a:p>
        </p:txBody>
      </p:sp>
    </p:spTree>
    <p:extLst>
      <p:ext uri="{BB962C8B-B14F-4D97-AF65-F5344CB8AC3E}">
        <p14:creationId xmlns:p14="http://schemas.microsoft.com/office/powerpoint/2010/main" val="1999513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181D82F-8D2B-B264-B377-1926699D954D}"/>
              </a:ext>
            </a:extLst>
          </p:cNvPr>
          <p:cNvSpPr>
            <a:spLocks noGrp="1"/>
          </p:cNvSpPr>
          <p:nvPr>
            <p:ph type="dt" sz="half" idx="10"/>
          </p:nvPr>
        </p:nvSpPr>
        <p:spPr/>
        <p:txBody>
          <a:bodyPr/>
          <a:lstStyle/>
          <a:p>
            <a:fld id="{489C044A-929C-40EF-9297-8EF2403EE788}" type="datetimeFigureOut">
              <a:rPr kumimoji="1" lang="ja-JP" altLang="en-US" smtClean="0"/>
              <a:t>2022/12/8</a:t>
            </a:fld>
            <a:endParaRPr kumimoji="1" lang="ja-JP" altLang="en-US"/>
          </a:p>
        </p:txBody>
      </p:sp>
      <p:sp>
        <p:nvSpPr>
          <p:cNvPr id="3" name="フッター プレースホルダー 2">
            <a:extLst>
              <a:ext uri="{FF2B5EF4-FFF2-40B4-BE49-F238E27FC236}">
                <a16:creationId xmlns:a16="http://schemas.microsoft.com/office/drawing/2014/main" id="{D279D3DB-058E-5967-BCCD-418CFA2BEA8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9FF8CDD-45AF-4A47-D481-63DBFDA68C2D}"/>
              </a:ext>
            </a:extLst>
          </p:cNvPr>
          <p:cNvSpPr>
            <a:spLocks noGrp="1"/>
          </p:cNvSpPr>
          <p:nvPr>
            <p:ph type="sldNum" sz="quarter" idx="12"/>
          </p:nvPr>
        </p:nvSpPr>
        <p:spPr/>
        <p:txBody>
          <a:bodyPr/>
          <a:lstStyle/>
          <a:p>
            <a:fld id="{DDF01B12-2AB6-4E65-BDF9-431B9ADF909E}" type="slidenum">
              <a:rPr kumimoji="1" lang="ja-JP" altLang="en-US" smtClean="0"/>
              <a:t>‹#›</a:t>
            </a:fld>
            <a:endParaRPr kumimoji="1" lang="ja-JP" altLang="en-US"/>
          </a:p>
        </p:txBody>
      </p:sp>
    </p:spTree>
    <p:extLst>
      <p:ext uri="{BB962C8B-B14F-4D97-AF65-F5344CB8AC3E}">
        <p14:creationId xmlns:p14="http://schemas.microsoft.com/office/powerpoint/2010/main" val="1368033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F43369-2EB1-B78A-BB6B-EAAADE938D0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7D4AEED-92B5-A04F-B456-56A47E3A1E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82DAE36-9B09-05E7-0E90-1B49375E6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9E4DA44-8934-9E8C-2589-B3A9A5E7D439}"/>
              </a:ext>
            </a:extLst>
          </p:cNvPr>
          <p:cNvSpPr>
            <a:spLocks noGrp="1"/>
          </p:cNvSpPr>
          <p:nvPr>
            <p:ph type="dt" sz="half" idx="10"/>
          </p:nvPr>
        </p:nvSpPr>
        <p:spPr/>
        <p:txBody>
          <a:bodyPr/>
          <a:lstStyle/>
          <a:p>
            <a:fld id="{489C044A-929C-40EF-9297-8EF2403EE788}" type="datetimeFigureOut">
              <a:rPr kumimoji="1" lang="ja-JP" altLang="en-US" smtClean="0"/>
              <a:t>2022/12/8</a:t>
            </a:fld>
            <a:endParaRPr kumimoji="1" lang="ja-JP" altLang="en-US"/>
          </a:p>
        </p:txBody>
      </p:sp>
      <p:sp>
        <p:nvSpPr>
          <p:cNvPr id="6" name="フッター プレースホルダー 5">
            <a:extLst>
              <a:ext uri="{FF2B5EF4-FFF2-40B4-BE49-F238E27FC236}">
                <a16:creationId xmlns:a16="http://schemas.microsoft.com/office/drawing/2014/main" id="{8E62AD9E-1563-306A-C178-A8D71FA2114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9796E94-7D92-778A-D666-A73AAE1285F4}"/>
              </a:ext>
            </a:extLst>
          </p:cNvPr>
          <p:cNvSpPr>
            <a:spLocks noGrp="1"/>
          </p:cNvSpPr>
          <p:nvPr>
            <p:ph type="sldNum" sz="quarter" idx="12"/>
          </p:nvPr>
        </p:nvSpPr>
        <p:spPr/>
        <p:txBody>
          <a:bodyPr/>
          <a:lstStyle/>
          <a:p>
            <a:fld id="{DDF01B12-2AB6-4E65-BDF9-431B9ADF909E}" type="slidenum">
              <a:rPr kumimoji="1" lang="ja-JP" altLang="en-US" smtClean="0"/>
              <a:t>‹#›</a:t>
            </a:fld>
            <a:endParaRPr kumimoji="1" lang="ja-JP" altLang="en-US"/>
          </a:p>
        </p:txBody>
      </p:sp>
    </p:spTree>
    <p:extLst>
      <p:ext uri="{BB962C8B-B14F-4D97-AF65-F5344CB8AC3E}">
        <p14:creationId xmlns:p14="http://schemas.microsoft.com/office/powerpoint/2010/main" val="1462648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96A57A-80C3-F02D-B833-BA10E1C6A6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ECDCFBD-D062-9621-6959-3403FB1B7C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809FA70-39C7-0B4D-9E03-EDCB6C197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50B9FCF-775E-7BE9-BDA3-8324A660CD57}"/>
              </a:ext>
            </a:extLst>
          </p:cNvPr>
          <p:cNvSpPr>
            <a:spLocks noGrp="1"/>
          </p:cNvSpPr>
          <p:nvPr>
            <p:ph type="dt" sz="half" idx="10"/>
          </p:nvPr>
        </p:nvSpPr>
        <p:spPr/>
        <p:txBody>
          <a:bodyPr/>
          <a:lstStyle/>
          <a:p>
            <a:fld id="{489C044A-929C-40EF-9297-8EF2403EE788}" type="datetimeFigureOut">
              <a:rPr kumimoji="1" lang="ja-JP" altLang="en-US" smtClean="0"/>
              <a:t>2022/12/8</a:t>
            </a:fld>
            <a:endParaRPr kumimoji="1" lang="ja-JP" altLang="en-US"/>
          </a:p>
        </p:txBody>
      </p:sp>
      <p:sp>
        <p:nvSpPr>
          <p:cNvPr id="6" name="フッター プレースホルダー 5">
            <a:extLst>
              <a:ext uri="{FF2B5EF4-FFF2-40B4-BE49-F238E27FC236}">
                <a16:creationId xmlns:a16="http://schemas.microsoft.com/office/drawing/2014/main" id="{4AB7581D-3252-DE51-78B8-7D55972DCD9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EC6EA06-761F-6B86-F4FE-8993347407DC}"/>
              </a:ext>
            </a:extLst>
          </p:cNvPr>
          <p:cNvSpPr>
            <a:spLocks noGrp="1"/>
          </p:cNvSpPr>
          <p:nvPr>
            <p:ph type="sldNum" sz="quarter" idx="12"/>
          </p:nvPr>
        </p:nvSpPr>
        <p:spPr/>
        <p:txBody>
          <a:bodyPr/>
          <a:lstStyle/>
          <a:p>
            <a:fld id="{DDF01B12-2AB6-4E65-BDF9-431B9ADF909E}" type="slidenum">
              <a:rPr kumimoji="1" lang="ja-JP" altLang="en-US" smtClean="0"/>
              <a:t>‹#›</a:t>
            </a:fld>
            <a:endParaRPr kumimoji="1" lang="ja-JP" altLang="en-US"/>
          </a:p>
        </p:txBody>
      </p:sp>
    </p:spTree>
    <p:extLst>
      <p:ext uri="{BB962C8B-B14F-4D97-AF65-F5344CB8AC3E}">
        <p14:creationId xmlns:p14="http://schemas.microsoft.com/office/powerpoint/2010/main" val="1673179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BE168BC-A30A-0299-D578-46F137FDAA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6D5EA9-ECEB-033B-2E35-F26C4AAF7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89DE489-0A1B-2FFE-159F-4CA99DBA3E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9C044A-929C-40EF-9297-8EF2403EE788}" type="datetimeFigureOut">
              <a:rPr kumimoji="1" lang="ja-JP" altLang="en-US" smtClean="0"/>
              <a:t>2022/12/8</a:t>
            </a:fld>
            <a:endParaRPr kumimoji="1" lang="ja-JP" altLang="en-US"/>
          </a:p>
        </p:txBody>
      </p:sp>
      <p:sp>
        <p:nvSpPr>
          <p:cNvPr id="5" name="フッター プレースホルダー 4">
            <a:extLst>
              <a:ext uri="{FF2B5EF4-FFF2-40B4-BE49-F238E27FC236}">
                <a16:creationId xmlns:a16="http://schemas.microsoft.com/office/drawing/2014/main" id="{49841D37-5B30-0A1C-FE94-4F3688D634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EC30741-90B5-10A3-F464-3986F74217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F01B12-2AB6-4E65-BDF9-431B9ADF909E}" type="slidenum">
              <a:rPr kumimoji="1" lang="ja-JP" altLang="en-US" smtClean="0"/>
              <a:t>‹#›</a:t>
            </a:fld>
            <a:endParaRPr kumimoji="1" lang="ja-JP" altLang="en-US"/>
          </a:p>
        </p:txBody>
      </p:sp>
    </p:spTree>
    <p:extLst>
      <p:ext uri="{BB962C8B-B14F-4D97-AF65-F5344CB8AC3E}">
        <p14:creationId xmlns:p14="http://schemas.microsoft.com/office/powerpoint/2010/main" val="2311962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a:extLst>
              <a:ext uri="{FF2B5EF4-FFF2-40B4-BE49-F238E27FC236}">
                <a16:creationId xmlns:a16="http://schemas.microsoft.com/office/drawing/2014/main" id="{F13B11FF-1623-1E2C-8A02-0E7C4DE8F9C0}"/>
              </a:ext>
            </a:extLst>
          </p:cNvPr>
          <p:cNvPicPr>
            <a:picLocks noChangeAspect="1"/>
          </p:cNvPicPr>
          <p:nvPr/>
        </p:nvPicPr>
        <p:blipFill rotWithShape="1">
          <a:blip r:embed="rId2"/>
          <a:srcRect t="9414" b="6631"/>
          <a:stretch/>
        </p:blipFill>
        <p:spPr>
          <a:xfrm>
            <a:off x="-3049"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字幕 2">
            <a:extLst>
              <a:ext uri="{FF2B5EF4-FFF2-40B4-BE49-F238E27FC236}">
                <a16:creationId xmlns:a16="http://schemas.microsoft.com/office/drawing/2014/main" id="{21131730-E66F-3ABC-4C6E-9DF1DEFC4F67}"/>
              </a:ext>
            </a:extLst>
          </p:cNvPr>
          <p:cNvSpPr>
            <a:spLocks noGrp="1"/>
          </p:cNvSpPr>
          <p:nvPr>
            <p:ph type="subTitle" idx="1"/>
          </p:nvPr>
        </p:nvSpPr>
        <p:spPr>
          <a:xfrm>
            <a:off x="8120101" y="3454400"/>
            <a:ext cx="4068849"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ja-JP" altLang="en-US" sz="2800" b="1">
                <a:solidFill>
                  <a:srgbClr val="FFFFFF"/>
                </a:solidFill>
                <a:latin typeface="Bell MT" panose="02020503060305020303" pitchFamily="18" charset="0"/>
                <a:ea typeface="游ゴシック"/>
              </a:rPr>
              <a:t>Nanase Hashimoto</a:t>
            </a:r>
          </a:p>
          <a:p>
            <a:r>
              <a:rPr lang="ja-JP" altLang="en-US" sz="2800" b="1">
                <a:solidFill>
                  <a:srgbClr val="FFFFFF"/>
                </a:solidFill>
                <a:latin typeface="Bell MT" panose="02020503060305020303" pitchFamily="18" charset="0"/>
                <a:ea typeface="游ゴシック"/>
              </a:rPr>
              <a:t>Yuki Mukaiyama</a:t>
            </a:r>
          </a:p>
        </p:txBody>
      </p:sp>
    </p:spTree>
    <p:extLst>
      <p:ext uri="{BB962C8B-B14F-4D97-AF65-F5344CB8AC3E}">
        <p14:creationId xmlns:p14="http://schemas.microsoft.com/office/powerpoint/2010/main" val="2837981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a:extLst>
              <a:ext uri="{FF2B5EF4-FFF2-40B4-BE49-F238E27FC236}">
                <a16:creationId xmlns:a16="http://schemas.microsoft.com/office/drawing/2014/main" id="{322DE368-5246-D47F-A6D6-732CB0F4B7ED}"/>
              </a:ext>
            </a:extLst>
          </p:cNvPr>
          <p:cNvPicPr>
            <a:picLocks noChangeAspect="1"/>
          </p:cNvPicPr>
          <p:nvPr/>
        </p:nvPicPr>
        <p:blipFill rotWithShape="1">
          <a:blip r:embed="rId3"/>
          <a:srcRect t="16974"/>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タイトル 3">
            <a:extLst>
              <a:ext uri="{FF2B5EF4-FFF2-40B4-BE49-F238E27FC236}">
                <a16:creationId xmlns:a16="http://schemas.microsoft.com/office/drawing/2014/main" id="{DDC80F6A-69AB-EFFA-19B3-03DA15F737E2}"/>
              </a:ext>
            </a:extLst>
          </p:cNvPr>
          <p:cNvSpPr>
            <a:spLocks noGrp="1"/>
          </p:cNvSpPr>
          <p:nvPr>
            <p:ph type="title"/>
          </p:nvPr>
        </p:nvSpPr>
        <p:spPr>
          <a:xfrm>
            <a:off x="1097280" y="2857500"/>
            <a:ext cx="10058400" cy="104282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altLang="ja-JP" sz="5200" b="1">
                <a:solidFill>
                  <a:srgbClr val="FFFFFF"/>
                </a:solidFill>
                <a:latin typeface="Bell MT" panose="02020503060305020303" pitchFamily="18" charset="0"/>
              </a:rPr>
              <a:t>Lifestyle</a:t>
            </a:r>
          </a:p>
        </p:txBody>
      </p:sp>
    </p:spTree>
    <p:extLst>
      <p:ext uri="{BB962C8B-B14F-4D97-AF65-F5344CB8AC3E}">
        <p14:creationId xmlns:p14="http://schemas.microsoft.com/office/powerpoint/2010/main" val="4132906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ABE4CC7E-D3D5-4A5F-8D07-29DA1CD3C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6">
            <a:extLst>
              <a:ext uri="{FF2B5EF4-FFF2-40B4-BE49-F238E27FC236}">
                <a16:creationId xmlns:a16="http://schemas.microsoft.com/office/drawing/2014/main" id="{C63FD33C-F836-4A02-B497-41519F060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コンテンツ プレースホルダー 3">
            <a:extLst>
              <a:ext uri="{FF2B5EF4-FFF2-40B4-BE49-F238E27FC236}">
                <a16:creationId xmlns:a16="http://schemas.microsoft.com/office/drawing/2014/main" id="{AC3FCC10-B04A-0C03-3C55-872193242C40}"/>
              </a:ext>
            </a:extLst>
          </p:cNvPr>
          <p:cNvPicPr>
            <a:picLocks noChangeAspect="1"/>
          </p:cNvPicPr>
          <p:nvPr/>
        </p:nvPicPr>
        <p:blipFill rotWithShape="1">
          <a:blip r:embed="rId3">
            <a:alphaModFix amt="60000"/>
          </a:blip>
          <a:srcRect t="5170" b="19830"/>
          <a:stretch/>
        </p:blipFill>
        <p:spPr>
          <a:xfrm>
            <a:off x="-1" y="10"/>
            <a:ext cx="12192001" cy="6857990"/>
          </a:xfrm>
          <a:prstGeom prst="rect">
            <a:avLst/>
          </a:prstGeom>
        </p:spPr>
      </p:pic>
      <p:sp>
        <p:nvSpPr>
          <p:cNvPr id="2" name="タイトル 1">
            <a:extLst>
              <a:ext uri="{FF2B5EF4-FFF2-40B4-BE49-F238E27FC236}">
                <a16:creationId xmlns:a16="http://schemas.microsoft.com/office/drawing/2014/main" id="{B47D3D75-C05F-82C2-D163-D2C0285E32F1}"/>
              </a:ext>
            </a:extLst>
          </p:cNvPr>
          <p:cNvSpPr>
            <a:spLocks noGrp="1"/>
          </p:cNvSpPr>
          <p:nvPr>
            <p:ph type="title"/>
          </p:nvPr>
        </p:nvSpPr>
        <p:spPr>
          <a:xfrm>
            <a:off x="723900" y="2408344"/>
            <a:ext cx="10515600" cy="1020655"/>
          </a:xfrm>
        </p:spPr>
        <p:txBody>
          <a:bodyPr>
            <a:normAutofit/>
          </a:bodyPr>
          <a:lstStyle/>
          <a:p>
            <a:r>
              <a:rPr kumimoji="1" lang="en-US" altLang="ja-JP" sz="5400" b="1">
                <a:solidFill>
                  <a:srgbClr val="FFFFFF"/>
                </a:solidFill>
                <a:latin typeface="Bell MT" panose="02020503060305020303" pitchFamily="18" charset="0"/>
              </a:rPr>
              <a:t>Wigwam</a:t>
            </a:r>
            <a:endParaRPr kumimoji="1" lang="ja-JP" altLang="en-US" sz="5400" b="1">
              <a:solidFill>
                <a:srgbClr val="FFFFFF"/>
              </a:solidFill>
              <a:latin typeface="Bell MT" panose="02020503060305020303" pitchFamily="18" charset="0"/>
            </a:endParaRPr>
          </a:p>
        </p:txBody>
      </p:sp>
      <p:sp>
        <p:nvSpPr>
          <p:cNvPr id="8" name="Content Placeholder 7">
            <a:extLst>
              <a:ext uri="{FF2B5EF4-FFF2-40B4-BE49-F238E27FC236}">
                <a16:creationId xmlns:a16="http://schemas.microsoft.com/office/drawing/2014/main" id="{E5B8CC8C-47F3-E469-79B1-D5EDEDD7ECF2}"/>
              </a:ext>
            </a:extLst>
          </p:cNvPr>
          <p:cNvSpPr>
            <a:spLocks noGrp="1"/>
          </p:cNvSpPr>
          <p:nvPr>
            <p:ph idx="1"/>
          </p:nvPr>
        </p:nvSpPr>
        <p:spPr>
          <a:xfrm>
            <a:off x="723900" y="3588703"/>
            <a:ext cx="10515600" cy="3345487"/>
          </a:xfrm>
        </p:spPr>
        <p:txBody>
          <a:bodyPr anchor="b">
            <a:normAutofit/>
          </a:bodyPr>
          <a:lstStyle/>
          <a:p>
            <a:r>
              <a:rPr lang="en-US" sz="3200">
                <a:solidFill>
                  <a:srgbClr val="FFFFFF"/>
                </a:solidFill>
                <a:latin typeface="Bell MT" panose="02020503060305020303" pitchFamily="18" charset="0"/>
              </a:rPr>
              <a:t>In winter</a:t>
            </a:r>
          </a:p>
          <a:p>
            <a:r>
              <a:rPr lang="en-US" sz="3200">
                <a:solidFill>
                  <a:srgbClr val="FFFFFF"/>
                </a:solidFill>
                <a:latin typeface="Bell MT" panose="02020503060305020303" pitchFamily="18" charset="0"/>
              </a:rPr>
              <a:t>Semi-permanent domed or corn-shaped house.</a:t>
            </a:r>
          </a:p>
          <a:p>
            <a:r>
              <a:rPr lang="en-US" sz="3200">
                <a:solidFill>
                  <a:srgbClr val="FFFFFF"/>
                </a:solidFill>
                <a:latin typeface="Bell MT" panose="02020503060305020303" pitchFamily="18" charset="0"/>
              </a:rPr>
              <a:t>Made from wood</a:t>
            </a:r>
          </a:p>
          <a:p>
            <a:r>
              <a:rPr lang="en-US" sz="3200">
                <a:solidFill>
                  <a:srgbClr val="FFFFFF"/>
                </a:solidFill>
                <a:latin typeface="Bell MT" panose="02020503060305020303" pitchFamily="18" charset="0"/>
              </a:rPr>
              <a:t>Shelter in a new place</a:t>
            </a:r>
          </a:p>
          <a:p>
            <a:endParaRPr lang="en-US" sz="3200">
              <a:solidFill>
                <a:srgbClr val="FFFFFF"/>
              </a:solidFill>
              <a:latin typeface="Bell MT" panose="02020503060305020303" pitchFamily="18" charset="0"/>
            </a:endParaRPr>
          </a:p>
          <a:p>
            <a:pPr marL="0" indent="0">
              <a:buNone/>
            </a:pPr>
            <a:endParaRPr lang="en-US" sz="3200">
              <a:solidFill>
                <a:srgbClr val="FFFFFF"/>
              </a:solidFill>
              <a:latin typeface="Bell MT" panose="02020503060305020303" pitchFamily="18" charset="0"/>
            </a:endParaRPr>
          </a:p>
        </p:txBody>
      </p:sp>
    </p:spTree>
    <p:extLst>
      <p:ext uri="{BB962C8B-B14F-4D97-AF65-F5344CB8AC3E}">
        <p14:creationId xmlns:p14="http://schemas.microsoft.com/office/powerpoint/2010/main" val="3033031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17">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コンテンツ プレースホルダー 3">
            <a:extLst>
              <a:ext uri="{FF2B5EF4-FFF2-40B4-BE49-F238E27FC236}">
                <a16:creationId xmlns:a16="http://schemas.microsoft.com/office/drawing/2014/main" id="{16513EFE-7EEA-F11A-ABD5-068DA0035E4F}"/>
              </a:ext>
            </a:extLst>
          </p:cNvPr>
          <p:cNvPicPr>
            <a:picLocks noChangeAspect="1"/>
          </p:cNvPicPr>
          <p:nvPr/>
        </p:nvPicPr>
        <p:blipFill rotWithShape="1">
          <a:blip r:embed="rId3">
            <a:alphaModFix amt="60000"/>
          </a:blip>
          <a:srcRect t="14287" b="10713"/>
          <a:stretch/>
        </p:blipFill>
        <p:spPr>
          <a:xfrm>
            <a:off x="-1" y="10"/>
            <a:ext cx="12192001" cy="6857990"/>
          </a:xfrm>
          <a:prstGeom prst="rect">
            <a:avLst/>
          </a:prstGeom>
        </p:spPr>
      </p:pic>
      <p:sp>
        <p:nvSpPr>
          <p:cNvPr id="9" name="タイトル 8">
            <a:extLst>
              <a:ext uri="{FF2B5EF4-FFF2-40B4-BE49-F238E27FC236}">
                <a16:creationId xmlns:a16="http://schemas.microsoft.com/office/drawing/2014/main" id="{786C2EA1-BE19-6DEA-2417-01DC2B5D5064}"/>
              </a:ext>
            </a:extLst>
          </p:cNvPr>
          <p:cNvSpPr>
            <a:spLocks noGrp="1"/>
          </p:cNvSpPr>
          <p:nvPr>
            <p:ph type="title"/>
          </p:nvPr>
        </p:nvSpPr>
        <p:spPr>
          <a:xfrm>
            <a:off x="1198181" y="728906"/>
            <a:ext cx="9792471" cy="2057037"/>
          </a:xfrm>
        </p:spPr>
        <p:txBody>
          <a:bodyPr>
            <a:normAutofit/>
          </a:bodyPr>
          <a:lstStyle/>
          <a:p>
            <a:r>
              <a:rPr lang="en-US" altLang="ja-JP" b="1">
                <a:solidFill>
                  <a:srgbClr val="FFFFFF"/>
                </a:solidFill>
                <a:latin typeface="Bell MT" panose="02020503060305020303" pitchFamily="18" charset="0"/>
              </a:rPr>
              <a:t>Inside wigwam</a:t>
            </a:r>
            <a:endParaRPr lang="ja-JP" altLang="en-US" b="1">
              <a:solidFill>
                <a:srgbClr val="FFFFFF"/>
              </a:solidFill>
              <a:latin typeface="Bell MT" panose="02020503060305020303" pitchFamily="18" charset="0"/>
            </a:endParaRPr>
          </a:p>
        </p:txBody>
      </p:sp>
      <p:sp>
        <p:nvSpPr>
          <p:cNvPr id="11" name="Content Placeholder 10">
            <a:extLst>
              <a:ext uri="{FF2B5EF4-FFF2-40B4-BE49-F238E27FC236}">
                <a16:creationId xmlns:a16="http://schemas.microsoft.com/office/drawing/2014/main" id="{B4267986-4D12-65DA-D8B4-8390B70E2E1C}"/>
              </a:ext>
            </a:extLst>
          </p:cNvPr>
          <p:cNvSpPr>
            <a:spLocks noGrp="1"/>
          </p:cNvSpPr>
          <p:nvPr>
            <p:ph idx="1"/>
          </p:nvPr>
        </p:nvSpPr>
        <p:spPr>
          <a:xfrm>
            <a:off x="1198181" y="2486346"/>
            <a:ext cx="9792471" cy="3171423"/>
          </a:xfrm>
        </p:spPr>
        <p:txBody>
          <a:bodyPr>
            <a:normAutofit/>
          </a:bodyPr>
          <a:lstStyle/>
          <a:p>
            <a:endParaRPr lang="en-US">
              <a:solidFill>
                <a:srgbClr val="FFFFFF"/>
              </a:solidFill>
              <a:latin typeface="Bell MT" panose="02020503060305020303" pitchFamily="18" charset="0"/>
            </a:endParaRPr>
          </a:p>
          <a:p>
            <a:r>
              <a:rPr lang="en-US" altLang="ja-JP">
                <a:solidFill>
                  <a:srgbClr val="FFFFFF"/>
                </a:solidFill>
                <a:latin typeface="Bell MT" panose="02020503060305020303" pitchFamily="18" charset="0"/>
              </a:rPr>
              <a:t> Families gathered</a:t>
            </a:r>
          </a:p>
          <a:p>
            <a:r>
              <a:rPr lang="en-US" altLang="ja-JP">
                <a:solidFill>
                  <a:srgbClr val="FFFFFF"/>
                </a:solidFill>
                <a:latin typeface="Bell MT" panose="02020503060305020303" pitchFamily="18" charset="0"/>
              </a:rPr>
              <a:t>Accommodate </a:t>
            </a:r>
            <a:r>
              <a:rPr lang="en-US" altLang="ja-JP" b="1">
                <a:solidFill>
                  <a:schemeClr val="bg1"/>
                </a:solidFill>
                <a:latin typeface="Bell MT" panose="02020503060305020303" pitchFamily="18" charset="0"/>
              </a:rPr>
              <a:t>up 10 to 12 </a:t>
            </a:r>
            <a:r>
              <a:rPr lang="en-US" altLang="ja-JP">
                <a:solidFill>
                  <a:srgbClr val="FFFFFF"/>
                </a:solidFill>
                <a:latin typeface="Bell MT" panose="02020503060305020303" pitchFamily="18" charset="0"/>
              </a:rPr>
              <a:t>people</a:t>
            </a:r>
          </a:p>
          <a:p>
            <a:r>
              <a:rPr lang="en-US" altLang="ja-JP">
                <a:solidFill>
                  <a:srgbClr val="FFFFFF"/>
                </a:solidFill>
                <a:latin typeface="Bell MT" panose="02020503060305020303" pitchFamily="18" charset="0"/>
              </a:rPr>
              <a:t>Used for shelter</a:t>
            </a:r>
          </a:p>
          <a:p>
            <a:r>
              <a:rPr lang="en-US" altLang="ja-JP">
                <a:solidFill>
                  <a:srgbClr val="FFFFFF"/>
                </a:solidFill>
                <a:latin typeface="Bell MT" panose="02020503060305020303" pitchFamily="18" charset="0"/>
              </a:rPr>
              <a:t>Houses of worship or for community meeting place</a:t>
            </a:r>
          </a:p>
          <a:p>
            <a:endParaRPr lang="en-US">
              <a:solidFill>
                <a:srgbClr val="FFFFFF"/>
              </a:solidFill>
              <a:latin typeface="Bell MT" panose="02020503060305020303" pitchFamily="18" charset="0"/>
            </a:endParaRPr>
          </a:p>
        </p:txBody>
      </p:sp>
    </p:spTree>
    <p:extLst>
      <p:ext uri="{BB962C8B-B14F-4D97-AF65-F5344CB8AC3E}">
        <p14:creationId xmlns:p14="http://schemas.microsoft.com/office/powerpoint/2010/main" val="1804123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A41FD284-4EA7-B283-967A-344D4C91B3A0}"/>
              </a:ext>
            </a:extLst>
          </p:cNvPr>
          <p:cNvSpPr>
            <a:spLocks noGrp="1"/>
          </p:cNvSpPr>
          <p:nvPr>
            <p:ph type="title"/>
          </p:nvPr>
        </p:nvSpPr>
        <p:spPr>
          <a:xfrm>
            <a:off x="918565" y="2355220"/>
            <a:ext cx="3595678" cy="1330839"/>
          </a:xfrm>
        </p:spPr>
        <p:txBody>
          <a:bodyPr>
            <a:normAutofit/>
          </a:bodyPr>
          <a:lstStyle/>
          <a:p>
            <a:r>
              <a:rPr lang="en-US" altLang="ja-JP" sz="5400" b="1">
                <a:latin typeface="Bell MT" panose="02020503060305020303" pitchFamily="18" charset="0"/>
              </a:rPr>
              <a:t>Birchbark</a:t>
            </a:r>
            <a:endParaRPr kumimoji="1" lang="ja-JP" altLang="en-US" sz="5400" b="1">
              <a:latin typeface="Bell MT" panose="02020503060305020303" pitchFamily="18" charset="0"/>
            </a:endParaRPr>
          </a:p>
        </p:txBody>
      </p:sp>
      <p:sp>
        <p:nvSpPr>
          <p:cNvPr id="32" name="Content Placeholder 7">
            <a:extLst>
              <a:ext uri="{FF2B5EF4-FFF2-40B4-BE49-F238E27FC236}">
                <a16:creationId xmlns:a16="http://schemas.microsoft.com/office/drawing/2014/main" id="{FF4F9B4B-A597-25B5-8D9F-D8C7EA8D6DF6}"/>
              </a:ext>
            </a:extLst>
          </p:cNvPr>
          <p:cNvSpPr>
            <a:spLocks noGrp="1"/>
          </p:cNvSpPr>
          <p:nvPr>
            <p:ph idx="1"/>
          </p:nvPr>
        </p:nvSpPr>
        <p:spPr>
          <a:xfrm>
            <a:off x="718117" y="3697933"/>
            <a:ext cx="3796126" cy="1661317"/>
          </a:xfrm>
        </p:spPr>
        <p:txBody>
          <a:bodyPr>
            <a:normAutofit/>
          </a:bodyPr>
          <a:lstStyle/>
          <a:p>
            <a:r>
              <a:rPr lang="en-US">
                <a:latin typeface="Bell MT" panose="02020503060305020303" pitchFamily="18" charset="0"/>
              </a:rPr>
              <a:t>Water transportation</a:t>
            </a:r>
          </a:p>
          <a:p>
            <a:r>
              <a:rPr lang="en-US" altLang="ja-JP">
                <a:latin typeface="Bell MT" panose="02020503060305020303" pitchFamily="18" charset="0"/>
              </a:rPr>
              <a:t>Summer trip </a:t>
            </a:r>
          </a:p>
          <a:p>
            <a:r>
              <a:rPr lang="en-US" altLang="ja-JP">
                <a:latin typeface="Bell MT" panose="02020503060305020303" pitchFamily="18" charset="0"/>
              </a:rPr>
              <a:t>Ideal material</a:t>
            </a:r>
          </a:p>
          <a:p>
            <a:endParaRPr lang="en-US">
              <a:latin typeface="Bell MT" panose="02020503060305020303" pitchFamily="18" charset="0"/>
            </a:endParaRPr>
          </a:p>
          <a:p>
            <a:endParaRPr lang="en-US">
              <a:latin typeface="Bell MT" panose="02020503060305020303" pitchFamily="18" charset="0"/>
            </a:endParaRPr>
          </a:p>
        </p:txBody>
      </p:sp>
      <p:pic>
        <p:nvPicPr>
          <p:cNvPr id="4" name="コンテンツ プレースホルダー 3">
            <a:extLst>
              <a:ext uri="{FF2B5EF4-FFF2-40B4-BE49-F238E27FC236}">
                <a16:creationId xmlns:a16="http://schemas.microsoft.com/office/drawing/2014/main" id="{67A1B3D9-5E56-C1E9-BC14-4D93D39995CE}"/>
              </a:ext>
            </a:extLst>
          </p:cNvPr>
          <p:cNvPicPr>
            <a:picLocks noChangeAspect="1"/>
          </p:cNvPicPr>
          <p:nvPr/>
        </p:nvPicPr>
        <p:blipFill rotWithShape="1">
          <a:blip r:embed="rId3"/>
          <a:srcRect t="753" r="-1" b="23034"/>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1368154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コンテンツ プレースホルダー 3">
            <a:extLst>
              <a:ext uri="{FF2B5EF4-FFF2-40B4-BE49-F238E27FC236}">
                <a16:creationId xmlns:a16="http://schemas.microsoft.com/office/drawing/2014/main" id="{A8871E6C-1E18-6CC7-F536-ED99FE6792F9}"/>
              </a:ext>
            </a:extLst>
          </p:cNvPr>
          <p:cNvPicPr>
            <a:picLocks noGrp="1" noChangeAspect="1"/>
          </p:cNvPicPr>
          <p:nvPr>
            <p:ph idx="1"/>
          </p:nvPr>
        </p:nvPicPr>
        <p:blipFill rotWithShape="1">
          <a:blip r:embed="rId3"/>
          <a:srcRect t="10986" b="4428"/>
          <a:stretch/>
        </p:blipFill>
        <p:spPr>
          <a:xfrm>
            <a:off x="-3047" y="10"/>
            <a:ext cx="12191999" cy="6857990"/>
          </a:xfrm>
          <a:prstGeom prst="rect">
            <a:avLst/>
          </a:prstGeom>
        </p:spPr>
      </p:pic>
      <p:sp>
        <p:nvSpPr>
          <p:cNvPr id="58" name="Rectangle 5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0F849EF8-8419-0B85-DC68-7CF25329EB0A}"/>
              </a:ext>
            </a:extLst>
          </p:cNvPr>
          <p:cNvSpPr>
            <a:spLocks noGrp="1"/>
          </p:cNvSpPr>
          <p:nvPr>
            <p:ph type="title"/>
          </p:nvPr>
        </p:nvSpPr>
        <p:spPr>
          <a:xfrm>
            <a:off x="1097280" y="2945080"/>
            <a:ext cx="10058400" cy="955247"/>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kumimoji="1" lang="en-US" altLang="ja-JP" sz="5200" b="1">
                <a:solidFill>
                  <a:srgbClr val="FFFFFF"/>
                </a:solidFill>
                <a:latin typeface="Bell MT" panose="02020503060305020303" pitchFamily="18" charset="0"/>
              </a:rPr>
              <a:t>Moccasin</a:t>
            </a:r>
          </a:p>
        </p:txBody>
      </p:sp>
    </p:spTree>
    <p:extLst>
      <p:ext uri="{BB962C8B-B14F-4D97-AF65-F5344CB8AC3E}">
        <p14:creationId xmlns:p14="http://schemas.microsoft.com/office/powerpoint/2010/main" val="2831581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A83567-DA07-E11A-EF18-031CFF0D5D62}"/>
              </a:ext>
            </a:extLst>
          </p:cNvPr>
          <p:cNvSpPr>
            <a:spLocks noGrp="1"/>
          </p:cNvSpPr>
          <p:nvPr>
            <p:ph type="title"/>
          </p:nvPr>
        </p:nvSpPr>
        <p:spPr>
          <a:xfrm>
            <a:off x="609373" y="869503"/>
            <a:ext cx="4078184" cy="1325563"/>
          </a:xfrm>
        </p:spPr>
        <p:txBody>
          <a:bodyPr>
            <a:normAutofit/>
          </a:bodyPr>
          <a:lstStyle/>
          <a:p>
            <a:pPr algn="ctr"/>
            <a:r>
              <a:rPr kumimoji="1" lang="en-US" altLang="ja-JP" sz="5400" b="1">
                <a:latin typeface="Bell MT" panose="02020503060305020303" pitchFamily="18" charset="0"/>
              </a:rPr>
              <a:t>Snowshoe</a:t>
            </a:r>
            <a:endParaRPr kumimoji="1" lang="ja-JP" altLang="en-US" sz="5400" b="1">
              <a:latin typeface="Bell MT" panose="02020503060305020303" pitchFamily="18" charset="0"/>
            </a:endParaRPr>
          </a:p>
        </p:txBody>
      </p:sp>
      <p:pic>
        <p:nvPicPr>
          <p:cNvPr id="5" name="図 4">
            <a:extLst>
              <a:ext uri="{FF2B5EF4-FFF2-40B4-BE49-F238E27FC236}">
                <a16:creationId xmlns:a16="http://schemas.microsoft.com/office/drawing/2014/main" id="{7143BC6A-AD8D-D362-E4FE-DFFB59165282}"/>
              </a:ext>
            </a:extLst>
          </p:cNvPr>
          <p:cNvPicPr>
            <a:picLocks noChangeAspect="1"/>
          </p:cNvPicPr>
          <p:nvPr/>
        </p:nvPicPr>
        <p:blipFill rotWithShape="1">
          <a:blip r:embed="rId3"/>
          <a:srcRect l="5433" r="5122"/>
          <a:stretch/>
        </p:blipFill>
        <p:spPr>
          <a:xfrm>
            <a:off x="194885" y="2787670"/>
            <a:ext cx="6255857" cy="3934154"/>
          </a:xfrm>
          <a:prstGeom prst="rect">
            <a:avLst/>
          </a:prstGeom>
          <a:ln>
            <a:noFill/>
          </a:ln>
          <a:effectLst>
            <a:softEdge rad="112500"/>
          </a:effectLst>
        </p:spPr>
      </p:pic>
      <p:sp>
        <p:nvSpPr>
          <p:cNvPr id="7" name="テキスト ボックス 6">
            <a:extLst>
              <a:ext uri="{FF2B5EF4-FFF2-40B4-BE49-F238E27FC236}">
                <a16:creationId xmlns:a16="http://schemas.microsoft.com/office/drawing/2014/main" id="{CF629948-7850-3555-401B-CE59027CA5B5}"/>
              </a:ext>
            </a:extLst>
          </p:cNvPr>
          <p:cNvSpPr txBox="1"/>
          <p:nvPr/>
        </p:nvSpPr>
        <p:spPr>
          <a:xfrm>
            <a:off x="4860045" y="869503"/>
            <a:ext cx="7137070" cy="1815882"/>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800">
                <a:latin typeface="Bell MT" panose="02020503060305020303" pitchFamily="18" charset="0"/>
              </a:rPr>
              <a:t>Help to distribute the weight of person</a:t>
            </a:r>
          </a:p>
          <a:p>
            <a:pPr marL="285750" indent="-285750">
              <a:buFont typeface="Arial" panose="020B0604020202020204" pitchFamily="34" charset="0"/>
              <a:buChar char="•"/>
            </a:pPr>
            <a:r>
              <a:rPr lang="en-US" altLang="ja-JP" sz="2800">
                <a:latin typeface="Bell MT" panose="02020503060305020303" pitchFamily="18" charset="0"/>
              </a:rPr>
              <a:t>Prevent them from </a:t>
            </a:r>
            <a:r>
              <a:rPr lang="en-US" altLang="ja-JP" sz="2800">
                <a:highlight>
                  <a:srgbClr val="FFFF00"/>
                </a:highlight>
                <a:latin typeface="Bell MT" panose="02020503060305020303" pitchFamily="18" charset="0"/>
              </a:rPr>
              <a:t>sinking into the snow</a:t>
            </a:r>
          </a:p>
          <a:p>
            <a:pPr marL="285750" indent="-285750">
              <a:buFont typeface="Arial" panose="020B0604020202020204" pitchFamily="34" charset="0"/>
              <a:buChar char="•"/>
            </a:pPr>
            <a:r>
              <a:rPr kumimoji="1" lang="en-US" altLang="ja-JP" sz="2800">
                <a:latin typeface="Bell MT" panose="02020503060305020303" pitchFamily="18" charset="0"/>
              </a:rPr>
              <a:t>Hunt without making noise</a:t>
            </a:r>
          </a:p>
          <a:p>
            <a:endParaRPr kumimoji="1" lang="ja-JP" altLang="en-US" sz="2800">
              <a:latin typeface="Bell MT" panose="02020503060305020303" pitchFamily="18" charset="0"/>
            </a:endParaRPr>
          </a:p>
        </p:txBody>
      </p:sp>
      <p:pic>
        <p:nvPicPr>
          <p:cNvPr id="10" name="コンテンツ プレースホルダー 9">
            <a:extLst>
              <a:ext uri="{FF2B5EF4-FFF2-40B4-BE49-F238E27FC236}">
                <a16:creationId xmlns:a16="http://schemas.microsoft.com/office/drawing/2014/main" id="{B1A7E045-89B7-596C-1E77-365E1E6BB667}"/>
              </a:ext>
            </a:extLst>
          </p:cNvPr>
          <p:cNvPicPr>
            <a:picLocks noGrp="1" noChangeAspect="1"/>
          </p:cNvPicPr>
          <p:nvPr>
            <p:ph idx="1"/>
          </p:nvPr>
        </p:nvPicPr>
        <p:blipFill rotWithShape="1">
          <a:blip r:embed="rId4"/>
          <a:srcRect l="26313" r="24259"/>
          <a:stretch/>
        </p:blipFill>
        <p:spPr>
          <a:xfrm rot="16200000">
            <a:off x="7463779" y="1983915"/>
            <a:ext cx="3525009" cy="5541663"/>
          </a:xfrm>
          <a:prstGeom prst="rect">
            <a:avLst/>
          </a:prstGeom>
          <a:ln>
            <a:noFill/>
          </a:ln>
          <a:effectLst>
            <a:softEdge rad="112500"/>
          </a:effectLst>
        </p:spPr>
      </p:pic>
    </p:spTree>
    <p:extLst>
      <p:ext uri="{BB962C8B-B14F-4D97-AF65-F5344CB8AC3E}">
        <p14:creationId xmlns:p14="http://schemas.microsoft.com/office/powerpoint/2010/main" val="3133769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コンテンツ プレースホルダー 3" descr="ボートに乗っている人たちの白黒写真&#10;&#10;自動的に生成された説明">
            <a:extLst>
              <a:ext uri="{FF2B5EF4-FFF2-40B4-BE49-F238E27FC236}">
                <a16:creationId xmlns:a16="http://schemas.microsoft.com/office/drawing/2014/main" id="{13C2149E-C92A-B536-5FB3-1B778156E4FC}"/>
              </a:ext>
            </a:extLst>
          </p:cNvPr>
          <p:cNvPicPr>
            <a:picLocks noGrp="1" noChangeAspect="1"/>
          </p:cNvPicPr>
          <p:nvPr>
            <p:ph idx="4294967295"/>
          </p:nvPr>
        </p:nvPicPr>
        <p:blipFill rotWithShape="1">
          <a:blip r:embed="rId3">
            <a:alphaModFix amt="60000"/>
            <a:extLst>
              <a:ext uri="{BEBA8EAE-BF5A-486C-A8C5-ECC9F3942E4B}">
                <a14:imgProps xmlns:a14="http://schemas.microsoft.com/office/drawing/2010/main">
                  <a14:imgLayer r:embed="rId4">
                    <a14:imgEffect>
                      <a14:brightnessContrast bright="20000" contrast="-40000"/>
                    </a14:imgEffect>
                  </a14:imgLayer>
                </a14:imgProps>
              </a:ext>
            </a:extLst>
          </a:blip>
          <a:srcRect l="6667"/>
          <a:stretch/>
        </p:blipFill>
        <p:spPr>
          <a:xfrm>
            <a:off x="-1" y="10"/>
            <a:ext cx="12192001" cy="6857990"/>
          </a:xfrm>
          <a:prstGeom prst="rect">
            <a:avLst/>
          </a:prstGeom>
        </p:spPr>
      </p:pic>
      <p:pic>
        <p:nvPicPr>
          <p:cNvPr id="7" name="図 6">
            <a:extLst>
              <a:ext uri="{FF2B5EF4-FFF2-40B4-BE49-F238E27FC236}">
                <a16:creationId xmlns:a16="http://schemas.microsoft.com/office/drawing/2014/main" id="{9AD8CF79-1CFF-F7C4-AF50-EBF09BD7CA4F}"/>
              </a:ext>
            </a:extLst>
          </p:cNvPr>
          <p:cNvPicPr>
            <a:picLocks noChangeAspect="1"/>
          </p:cNvPicPr>
          <p:nvPr/>
        </p:nvPicPr>
        <p:blipFill rotWithShape="1">
          <a:blip r:embed="rId5"/>
          <a:srcRect l="3621" t="5388" r="15498" b="3453"/>
          <a:stretch/>
        </p:blipFill>
        <p:spPr>
          <a:xfrm>
            <a:off x="414115" y="142398"/>
            <a:ext cx="9642763" cy="6573202"/>
          </a:xfrm>
          <a:prstGeom prst="rect">
            <a:avLst/>
          </a:prstGeom>
        </p:spPr>
      </p:pic>
      <p:sp>
        <p:nvSpPr>
          <p:cNvPr id="8" name="円: 塗りつぶしなし 7">
            <a:extLst>
              <a:ext uri="{FF2B5EF4-FFF2-40B4-BE49-F238E27FC236}">
                <a16:creationId xmlns:a16="http://schemas.microsoft.com/office/drawing/2014/main" id="{898ECDEC-9669-A975-36A2-7CF5B3083ABA}"/>
              </a:ext>
            </a:extLst>
          </p:cNvPr>
          <p:cNvSpPr/>
          <p:nvPr/>
        </p:nvSpPr>
        <p:spPr>
          <a:xfrm>
            <a:off x="2398815" y="4720389"/>
            <a:ext cx="4453247" cy="2208810"/>
          </a:xfrm>
          <a:prstGeom prst="donut">
            <a:avLst>
              <a:gd name="adj" fmla="val 796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タイトル 5">
            <a:extLst>
              <a:ext uri="{FF2B5EF4-FFF2-40B4-BE49-F238E27FC236}">
                <a16:creationId xmlns:a16="http://schemas.microsoft.com/office/drawing/2014/main" id="{DD437749-39C5-9E90-51AB-E2FCBD88651F}"/>
              </a:ext>
            </a:extLst>
          </p:cNvPr>
          <p:cNvSpPr>
            <a:spLocks noGrp="1"/>
          </p:cNvSpPr>
          <p:nvPr>
            <p:ph type="title"/>
          </p:nvPr>
        </p:nvSpPr>
        <p:spPr>
          <a:xfrm>
            <a:off x="5659581" y="2075331"/>
            <a:ext cx="5155261" cy="881625"/>
          </a:xfrm>
        </p:spPr>
        <p:txBody>
          <a:bodyPr vert="horz" lIns="91440" tIns="45720" rIns="91440" bIns="45720" rtlCol="0" anchor="t">
            <a:normAutofit/>
          </a:bodyPr>
          <a:lstStyle/>
          <a:p>
            <a:r>
              <a:rPr lang="en-US" altLang="ja-JP" b="1">
                <a:solidFill>
                  <a:srgbClr val="FFFFFF"/>
                </a:solidFill>
                <a:highlight>
                  <a:srgbClr val="000000"/>
                </a:highlight>
                <a:latin typeface="Bell MT" panose="02020503060305020303" pitchFamily="18" charset="0"/>
              </a:rPr>
              <a:t>The role of a man</a:t>
            </a:r>
          </a:p>
        </p:txBody>
      </p:sp>
    </p:spTree>
    <p:extLst>
      <p:ext uri="{BB962C8B-B14F-4D97-AF65-F5344CB8AC3E}">
        <p14:creationId xmlns:p14="http://schemas.microsoft.com/office/powerpoint/2010/main" val="351942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9" presetClass="emph" presetSubtype="0" nodeType="withEffect">
                                  <p:stCondLst>
                                    <p:cond delay="0"/>
                                  </p:stCondLst>
                                  <p:childTnLst>
                                    <p:set>
                                      <p:cBhvr>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図 5">
            <a:extLst>
              <a:ext uri="{FF2B5EF4-FFF2-40B4-BE49-F238E27FC236}">
                <a16:creationId xmlns:a16="http://schemas.microsoft.com/office/drawing/2014/main" id="{F2CFA40F-B4DB-D526-E735-8DE6F2536218}"/>
              </a:ext>
            </a:extLst>
          </p:cNvPr>
          <p:cNvPicPr>
            <a:picLocks noChangeAspect="1"/>
          </p:cNvPicPr>
          <p:nvPr/>
        </p:nvPicPr>
        <p:blipFill rotWithShape="1">
          <a:blip r:embed="rId3"/>
          <a:srcRect t="26502"/>
          <a:stretch/>
        </p:blipFill>
        <p:spPr>
          <a:xfrm>
            <a:off x="20" y="10"/>
            <a:ext cx="7534636" cy="6857990"/>
          </a:xfrm>
          <a:prstGeom prst="rect">
            <a:avLst/>
          </a:prstGeom>
        </p:spPr>
      </p:pic>
      <p:sp>
        <p:nvSpPr>
          <p:cNvPr id="2" name="タイトル 1">
            <a:extLst>
              <a:ext uri="{FF2B5EF4-FFF2-40B4-BE49-F238E27FC236}">
                <a16:creationId xmlns:a16="http://schemas.microsoft.com/office/drawing/2014/main" id="{EF94455E-354C-4F03-134F-DDB02AE4CDD0}"/>
              </a:ext>
            </a:extLst>
          </p:cNvPr>
          <p:cNvSpPr>
            <a:spLocks noGrp="1"/>
          </p:cNvSpPr>
          <p:nvPr>
            <p:ph type="title"/>
          </p:nvPr>
        </p:nvSpPr>
        <p:spPr>
          <a:xfrm>
            <a:off x="6543305" y="3429000"/>
            <a:ext cx="5332020" cy="774503"/>
          </a:xfrm>
          <a:noFill/>
        </p:spPr>
        <p:txBody>
          <a:bodyPr vert="horz" lIns="91440" tIns="45720" rIns="91440" bIns="45720" rtlCol="0" anchor="b">
            <a:normAutofit/>
          </a:bodyPr>
          <a:lstStyle/>
          <a:p>
            <a:r>
              <a:rPr kumimoji="1" lang="en-US" altLang="ja-JP" b="1">
                <a:solidFill>
                  <a:schemeClr val="bg1"/>
                </a:solidFill>
                <a:latin typeface="Bell MT" panose="02020503060305020303" pitchFamily="18" charset="0"/>
              </a:rPr>
              <a:t>The role of a woman</a:t>
            </a:r>
          </a:p>
        </p:txBody>
      </p:sp>
      <p:pic>
        <p:nvPicPr>
          <p:cNvPr id="7" name="図 6">
            <a:extLst>
              <a:ext uri="{FF2B5EF4-FFF2-40B4-BE49-F238E27FC236}">
                <a16:creationId xmlns:a16="http://schemas.microsoft.com/office/drawing/2014/main" id="{F5D4EFCE-E65B-6428-810D-11DA1CE308A9}"/>
              </a:ext>
            </a:extLst>
          </p:cNvPr>
          <p:cNvPicPr>
            <a:picLocks noChangeAspect="1"/>
          </p:cNvPicPr>
          <p:nvPr/>
        </p:nvPicPr>
        <p:blipFill>
          <a:blip r:embed="rId4"/>
          <a:stretch>
            <a:fillRect/>
          </a:stretch>
        </p:blipFill>
        <p:spPr>
          <a:xfrm rot="659169">
            <a:off x="5323575" y="-100405"/>
            <a:ext cx="2439459" cy="3045609"/>
          </a:xfrm>
          <a:prstGeom prst="flowChartConnector">
            <a:avLst/>
          </a:prstGeom>
        </p:spPr>
      </p:pic>
      <p:pic>
        <p:nvPicPr>
          <p:cNvPr id="8" name="図 7">
            <a:extLst>
              <a:ext uri="{FF2B5EF4-FFF2-40B4-BE49-F238E27FC236}">
                <a16:creationId xmlns:a16="http://schemas.microsoft.com/office/drawing/2014/main" id="{F4706396-9C66-1523-0966-54202B09892B}"/>
              </a:ext>
            </a:extLst>
          </p:cNvPr>
          <p:cNvPicPr>
            <a:picLocks noChangeAspect="1"/>
          </p:cNvPicPr>
          <p:nvPr/>
        </p:nvPicPr>
        <p:blipFill>
          <a:blip r:embed="rId5"/>
          <a:stretch>
            <a:fillRect/>
          </a:stretch>
        </p:blipFill>
        <p:spPr>
          <a:xfrm rot="21405876">
            <a:off x="60609" y="4522204"/>
            <a:ext cx="3361036" cy="2242728"/>
          </a:xfrm>
          <a:prstGeom prst="flowChartConnector">
            <a:avLst/>
          </a:prstGeom>
        </p:spPr>
      </p:pic>
    </p:spTree>
    <p:extLst>
      <p:ext uri="{BB962C8B-B14F-4D97-AF65-F5344CB8AC3E}">
        <p14:creationId xmlns:p14="http://schemas.microsoft.com/office/powerpoint/2010/main" val="53866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pen bags of varieties grain seeds">
            <a:extLst>
              <a:ext uri="{FF2B5EF4-FFF2-40B4-BE49-F238E27FC236}">
                <a16:creationId xmlns:a16="http://schemas.microsoft.com/office/drawing/2014/main" id="{2E30548F-A44A-A229-587F-80F4349980E4}"/>
              </a:ext>
            </a:extLst>
          </p:cNvPr>
          <p:cNvPicPr>
            <a:picLocks noChangeAspect="1"/>
          </p:cNvPicPr>
          <p:nvPr/>
        </p:nvPicPr>
        <p:blipFill rotWithShape="1">
          <a:blip r:embed="rId3">
            <a:alphaModFix amt="40000"/>
          </a:blip>
          <a:srcRect t="6031" b="9699"/>
          <a:stretch/>
        </p:blipFill>
        <p:spPr>
          <a:xfrm>
            <a:off x="-1" y="10"/>
            <a:ext cx="12192001" cy="6857990"/>
          </a:xfrm>
          <a:prstGeom prst="rect">
            <a:avLst/>
          </a:prstGeom>
        </p:spPr>
      </p:pic>
      <p:sp>
        <p:nvSpPr>
          <p:cNvPr id="2" name="タイトル 1">
            <a:extLst>
              <a:ext uri="{FF2B5EF4-FFF2-40B4-BE49-F238E27FC236}">
                <a16:creationId xmlns:a16="http://schemas.microsoft.com/office/drawing/2014/main" id="{3197DA1D-1BBB-A889-FB9B-234830F8E2FD}"/>
              </a:ext>
            </a:extLst>
          </p:cNvPr>
          <p:cNvSpPr>
            <a:spLocks noGrp="1"/>
          </p:cNvSpPr>
          <p:nvPr>
            <p:ph type="title"/>
          </p:nvPr>
        </p:nvSpPr>
        <p:spPr>
          <a:xfrm>
            <a:off x="841249" y="941832"/>
            <a:ext cx="10506456" cy="2057400"/>
          </a:xfrm>
        </p:spPr>
        <p:txBody>
          <a:bodyPr anchor="b">
            <a:normAutofit/>
          </a:bodyPr>
          <a:lstStyle/>
          <a:p>
            <a:r>
              <a:rPr kumimoji="1" lang="en-US" altLang="ja-JP" sz="5000" b="1">
                <a:latin typeface="Bell MT" panose="02020503060305020303" pitchFamily="18" charset="0"/>
              </a:rPr>
              <a:t>Conclusion</a:t>
            </a:r>
            <a:endParaRPr kumimoji="1" lang="ja-JP" altLang="en-US" sz="5000" b="1">
              <a:latin typeface="Bell MT" panose="02020503060305020303" pitchFamily="18" charset="0"/>
            </a:endParaRP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コンテンツ プレースホルダー 2">
            <a:extLst>
              <a:ext uri="{FF2B5EF4-FFF2-40B4-BE49-F238E27FC236}">
                <a16:creationId xmlns:a16="http://schemas.microsoft.com/office/drawing/2014/main" id="{4467C2C9-6E29-64E1-4FCA-9B947EAAFED0}"/>
              </a:ext>
            </a:extLst>
          </p:cNvPr>
          <p:cNvSpPr>
            <a:spLocks noGrp="1"/>
          </p:cNvSpPr>
          <p:nvPr>
            <p:ph idx="1"/>
          </p:nvPr>
        </p:nvSpPr>
        <p:spPr>
          <a:xfrm>
            <a:off x="841248" y="3502152"/>
            <a:ext cx="10506456" cy="2670048"/>
          </a:xfrm>
        </p:spPr>
        <p:txBody>
          <a:bodyPr>
            <a:normAutofit/>
          </a:bodyPr>
          <a:lstStyle/>
          <a:p>
            <a:r>
              <a:rPr lang="en-US" altLang="ja-JP" sz="3200">
                <a:latin typeface="Bell MT" panose="02020503060305020303" pitchFamily="18" charset="0"/>
              </a:rPr>
              <a:t>A part of lager cultural group</a:t>
            </a:r>
          </a:p>
          <a:p>
            <a:r>
              <a:rPr lang="en-US" altLang="ja-JP" sz="3200">
                <a:latin typeface="Bell MT" panose="02020503060305020303" pitchFamily="18" charset="0"/>
              </a:rPr>
              <a:t>Essential parts of the fur trade economy</a:t>
            </a:r>
          </a:p>
          <a:p>
            <a:r>
              <a:rPr lang="en-US" altLang="ja-JP" sz="3200">
                <a:latin typeface="Bell MT" panose="02020503060305020303" pitchFamily="18" charset="0"/>
              </a:rPr>
              <a:t>Hunting and fishing by using materials </a:t>
            </a:r>
            <a:endParaRPr lang="ja-JP" altLang="en-US" sz="3200">
              <a:latin typeface="Bell MT" panose="02020503060305020303" pitchFamily="18" charset="0"/>
            </a:endParaRPr>
          </a:p>
        </p:txBody>
      </p:sp>
      <p:sp>
        <p:nvSpPr>
          <p:cNvPr id="4" name="矢印: 下 3">
            <a:extLst>
              <a:ext uri="{FF2B5EF4-FFF2-40B4-BE49-F238E27FC236}">
                <a16:creationId xmlns:a16="http://schemas.microsoft.com/office/drawing/2014/main" id="{5F948B8F-CA22-0472-40DC-6B4B8486C8B9}"/>
              </a:ext>
            </a:extLst>
          </p:cNvPr>
          <p:cNvSpPr/>
          <p:nvPr/>
        </p:nvSpPr>
        <p:spPr>
          <a:xfrm rot="16200000">
            <a:off x="5490464" y="5180582"/>
            <a:ext cx="912876" cy="10226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A9F1F59-DEA0-F468-1F45-DFB6FA1754CE}"/>
              </a:ext>
            </a:extLst>
          </p:cNvPr>
          <p:cNvSpPr txBox="1"/>
          <p:nvPr/>
        </p:nvSpPr>
        <p:spPr>
          <a:xfrm>
            <a:off x="6610604" y="5259323"/>
            <a:ext cx="5428996" cy="707886"/>
          </a:xfrm>
          <a:prstGeom prst="rect">
            <a:avLst/>
          </a:prstGeom>
          <a:noFill/>
        </p:spPr>
        <p:txBody>
          <a:bodyPr wrap="square" rtlCol="0">
            <a:spAutoFit/>
          </a:bodyPr>
          <a:lstStyle/>
          <a:p>
            <a:r>
              <a:rPr kumimoji="1" lang="en-US" altLang="ja-JP" sz="4000">
                <a:latin typeface="Bell MT" panose="02020503060305020303" pitchFamily="18" charset="0"/>
              </a:rPr>
              <a:t>Suitable for each climate</a:t>
            </a:r>
            <a:endParaRPr kumimoji="1" lang="ja-JP" altLang="en-US" sz="4000">
              <a:latin typeface="Bell MT" panose="02020503060305020303" pitchFamily="18" charset="0"/>
            </a:endParaRPr>
          </a:p>
        </p:txBody>
      </p:sp>
    </p:spTree>
    <p:extLst>
      <p:ext uri="{BB962C8B-B14F-4D97-AF65-F5344CB8AC3E}">
        <p14:creationId xmlns:p14="http://schemas.microsoft.com/office/powerpoint/2010/main" val="97023718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図 5">
            <a:extLst>
              <a:ext uri="{FF2B5EF4-FFF2-40B4-BE49-F238E27FC236}">
                <a16:creationId xmlns:a16="http://schemas.microsoft.com/office/drawing/2014/main" id="{1D6C950D-6F00-B16A-DB61-01E6A1864490}"/>
              </a:ext>
            </a:extLst>
          </p:cNvPr>
          <p:cNvPicPr>
            <a:picLocks noChangeAspect="1"/>
          </p:cNvPicPr>
          <p:nvPr/>
        </p:nvPicPr>
        <p:blipFill rotWithShape="1">
          <a:blip r:embed="rId2"/>
          <a:srcRect t="7881" b="7866"/>
          <a:stretch/>
        </p:blipFill>
        <p:spPr>
          <a:xfrm>
            <a:off x="20" y="1282"/>
            <a:ext cx="12191980" cy="6856718"/>
          </a:xfrm>
          <a:prstGeom prst="rect">
            <a:avLst/>
          </a:prstGeom>
        </p:spPr>
      </p:pic>
    </p:spTree>
    <p:extLst>
      <p:ext uri="{BB962C8B-B14F-4D97-AF65-F5344CB8AC3E}">
        <p14:creationId xmlns:p14="http://schemas.microsoft.com/office/powerpoint/2010/main" val="1920271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5" name="図 14">
            <a:extLst>
              <a:ext uri="{FF2B5EF4-FFF2-40B4-BE49-F238E27FC236}">
                <a16:creationId xmlns:a16="http://schemas.microsoft.com/office/drawing/2014/main" id="{5CEFC1A6-1B4E-86F9-21A0-B0067F3A1E4D}"/>
              </a:ext>
            </a:extLst>
          </p:cNvPr>
          <p:cNvPicPr>
            <a:picLocks noChangeAspect="1"/>
          </p:cNvPicPr>
          <p:nvPr/>
        </p:nvPicPr>
        <p:blipFill rotWithShape="1">
          <a:blip r:embed="rId2">
            <a:alphaModFix amt="60000"/>
          </a:blip>
          <a:srcRect t="10000"/>
          <a:stretch/>
        </p:blipFill>
        <p:spPr>
          <a:xfrm>
            <a:off x="-1" y="10"/>
            <a:ext cx="12192001" cy="6857990"/>
          </a:xfrm>
          <a:prstGeom prst="rect">
            <a:avLst/>
          </a:prstGeom>
        </p:spPr>
      </p:pic>
      <p:sp>
        <p:nvSpPr>
          <p:cNvPr id="2" name="タイトル 1">
            <a:extLst>
              <a:ext uri="{FF2B5EF4-FFF2-40B4-BE49-F238E27FC236}">
                <a16:creationId xmlns:a16="http://schemas.microsoft.com/office/drawing/2014/main" id="{63DBB843-03E9-4447-779B-FD9B1F661BEE}"/>
              </a:ext>
            </a:extLst>
          </p:cNvPr>
          <p:cNvSpPr>
            <a:spLocks noGrp="1"/>
          </p:cNvSpPr>
          <p:nvPr>
            <p:ph type="title"/>
          </p:nvPr>
        </p:nvSpPr>
        <p:spPr>
          <a:xfrm>
            <a:off x="596899" y="1269100"/>
            <a:ext cx="3530601" cy="804930"/>
          </a:xfrm>
        </p:spPr>
        <p:txBody>
          <a:bodyPr anchor="t">
            <a:normAutofit fontScale="90000"/>
          </a:bodyPr>
          <a:lstStyle/>
          <a:p>
            <a:pPr algn="ctr"/>
            <a:r>
              <a:rPr lang="ja-JP" altLang="en-US" sz="5400" b="1">
                <a:solidFill>
                  <a:srgbClr val="FFFFFF"/>
                </a:solidFill>
                <a:latin typeface="Bell MT" panose="02020503060305020303" pitchFamily="18" charset="0"/>
                <a:ea typeface="游ゴシック Light"/>
              </a:rPr>
              <a:t>Outline</a:t>
            </a:r>
            <a:endParaRPr kumimoji="1" lang="ja-JP" altLang="en-US" sz="5400" b="1">
              <a:solidFill>
                <a:srgbClr val="FFFFFF"/>
              </a:solidFill>
              <a:latin typeface="Bell MT" panose="02020503060305020303" pitchFamily="18" charset="0"/>
            </a:endParaRPr>
          </a:p>
        </p:txBody>
      </p:sp>
      <p:graphicFrame>
        <p:nvGraphicFramePr>
          <p:cNvPr id="14" name="図表 13">
            <a:extLst>
              <a:ext uri="{FF2B5EF4-FFF2-40B4-BE49-F238E27FC236}">
                <a16:creationId xmlns:a16="http://schemas.microsoft.com/office/drawing/2014/main" id="{5EF60AAD-AE49-A1CC-64CD-4E4E94D0205A}"/>
              </a:ext>
            </a:extLst>
          </p:cNvPr>
          <p:cNvGraphicFramePr/>
          <p:nvPr>
            <p:extLst>
              <p:ext uri="{D42A27DB-BD31-4B8C-83A1-F6EECF244321}">
                <p14:modId xmlns:p14="http://schemas.microsoft.com/office/powerpoint/2010/main" val="1515495073"/>
              </p:ext>
            </p:extLst>
          </p:nvPr>
        </p:nvGraphicFramePr>
        <p:xfrm>
          <a:off x="1689100" y="1306299"/>
          <a:ext cx="9210547" cy="496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3709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307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E970BD22-CEEB-B689-FA00-53A559FE03D3}"/>
              </a:ext>
            </a:extLst>
          </p:cNvPr>
          <p:cNvSpPr>
            <a:spLocks noGrp="1"/>
          </p:cNvSpPr>
          <p:nvPr>
            <p:ph type="title"/>
          </p:nvPr>
        </p:nvSpPr>
        <p:spPr>
          <a:xfrm>
            <a:off x="6183037" y="3135376"/>
            <a:ext cx="2703238" cy="1070864"/>
          </a:xfrm>
        </p:spPr>
        <p:txBody>
          <a:bodyPr vert="horz" lIns="91440" tIns="45720" rIns="91440" bIns="45720" rtlCol="0" anchor="b">
            <a:normAutofit/>
          </a:bodyPr>
          <a:lstStyle/>
          <a:p>
            <a:r>
              <a:rPr kumimoji="1" lang="en-US" altLang="ja-JP" sz="6000" b="1" spc="300" dirty="0">
                <a:ln w="0">
                  <a:solidFill>
                    <a:schemeClr val="tx1"/>
                  </a:solidFill>
                </a:ln>
                <a:effectLst>
                  <a:outerShdw blurRad="38100" dist="19050" dir="2700000" algn="tl" rotWithShape="0">
                    <a:schemeClr val="dk1">
                      <a:alpha val="40000"/>
                    </a:schemeClr>
                  </a:outerShdw>
                </a:effectLst>
              </a:rPr>
              <a:t>Ojibwa</a:t>
            </a:r>
          </a:p>
        </p:txBody>
      </p:sp>
      <p:pic>
        <p:nvPicPr>
          <p:cNvPr id="3074" name="Picture 2" descr="ソース画像を表示">
            <a:extLst>
              <a:ext uri="{FF2B5EF4-FFF2-40B4-BE49-F238E27FC236}">
                <a16:creationId xmlns:a16="http://schemas.microsoft.com/office/drawing/2014/main" id="{85A0B466-E9BB-6DD1-1DFF-DCF3FB32A4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2" r="2827"/>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08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3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2" descr="ソース画像を表示">
            <a:extLst>
              <a:ext uri="{FF2B5EF4-FFF2-40B4-BE49-F238E27FC236}">
                <a16:creationId xmlns:a16="http://schemas.microsoft.com/office/drawing/2014/main" id="{A85E5D21-2BF2-8692-61C3-8D3CB1AFC5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5"/>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a:extLst>
              <a:ext uri="{FF2B5EF4-FFF2-40B4-BE49-F238E27FC236}">
                <a16:creationId xmlns:a16="http://schemas.microsoft.com/office/drawing/2014/main" id="{78DFE901-0026-4E9A-B6B8-6004F1A05925}"/>
              </a:ext>
            </a:extLst>
          </p:cNvPr>
          <p:cNvSpPr>
            <a:spLocks noGrp="1"/>
          </p:cNvSpPr>
          <p:nvPr>
            <p:ph idx="1"/>
          </p:nvPr>
        </p:nvSpPr>
        <p:spPr>
          <a:xfrm>
            <a:off x="6095999" y="111211"/>
            <a:ext cx="6095999" cy="6746789"/>
          </a:xfrm>
        </p:spPr>
        <p:txBody>
          <a:bodyPr>
            <a:normAutofit fontScale="25000" lnSpcReduction="20000"/>
          </a:bodyPr>
          <a:lstStyle/>
          <a:p>
            <a:endParaRPr kumimoji="1" lang="en-US" altLang="ja-JP" sz="9600" b="1"/>
          </a:p>
          <a:p>
            <a:endParaRPr kumimoji="1" lang="en-US" altLang="ja-JP" sz="9600" b="1"/>
          </a:p>
          <a:p>
            <a:r>
              <a:rPr kumimoji="1" lang="en-US" altLang="ja-JP" sz="9600" b="1"/>
              <a:t>Region : Canada(Quebec, Ontario,   </a:t>
            </a:r>
          </a:p>
          <a:p>
            <a:pPr marL="0" indent="0">
              <a:buNone/>
            </a:pPr>
            <a:r>
              <a:rPr kumimoji="1" lang="en-US" altLang="ja-JP" sz="9600" b="1"/>
              <a:t>                 Manitoba, Saskatchewan,    </a:t>
            </a:r>
          </a:p>
          <a:p>
            <a:pPr marL="0" indent="0">
              <a:buNone/>
            </a:pPr>
            <a:r>
              <a:rPr lang="en-US" altLang="ja-JP" sz="9600" b="1"/>
              <a:t>                  </a:t>
            </a:r>
            <a:r>
              <a:rPr kumimoji="1" lang="en-US" altLang="ja-JP" sz="9600" b="1"/>
              <a:t>Alberta)</a:t>
            </a:r>
          </a:p>
          <a:p>
            <a:pPr marL="0" indent="0">
              <a:buNone/>
            </a:pPr>
            <a:r>
              <a:rPr kumimoji="1" lang="en-US" altLang="ja-JP" sz="9600" b="1"/>
              <a:t>                 The U.S ( Michigan,</a:t>
            </a:r>
          </a:p>
          <a:p>
            <a:pPr marL="0" indent="0">
              <a:buNone/>
            </a:pPr>
            <a:r>
              <a:rPr lang="en-US" altLang="ja-JP" sz="9600" b="1"/>
              <a:t>                                 </a:t>
            </a:r>
            <a:r>
              <a:rPr kumimoji="1" lang="en-US" altLang="ja-JP" sz="9600" b="1"/>
              <a:t>Minnesota )</a:t>
            </a:r>
          </a:p>
          <a:p>
            <a:endParaRPr kumimoji="1" lang="en-US" altLang="ja-JP" sz="9600" b="1"/>
          </a:p>
          <a:p>
            <a:r>
              <a:rPr kumimoji="1" lang="en-US" altLang="ja-JP" sz="9600" b="1"/>
              <a:t>Language : English,  French, </a:t>
            </a:r>
          </a:p>
          <a:p>
            <a:pPr marL="0" indent="0">
              <a:buNone/>
            </a:pPr>
            <a:r>
              <a:rPr kumimoji="1" lang="en-US" altLang="ja-JP" sz="9600" b="1"/>
              <a:t>                       Ojibwe(</a:t>
            </a:r>
            <a:r>
              <a:rPr kumimoji="1" lang="en-US" altLang="ja-JP" sz="9600" b="1" err="1"/>
              <a:t>Anishinaabemowin</a:t>
            </a:r>
            <a:r>
              <a:rPr kumimoji="1" lang="en-US" altLang="ja-JP" sz="9600" b="1"/>
              <a:t>)</a:t>
            </a:r>
          </a:p>
          <a:p>
            <a:pPr marL="0" indent="0">
              <a:buNone/>
            </a:pPr>
            <a:endParaRPr lang="en-US" altLang="ja-JP" sz="9600" b="1"/>
          </a:p>
          <a:p>
            <a:r>
              <a:rPr kumimoji="1" lang="en-US" altLang="ja-JP" sz="9600" b="1"/>
              <a:t>Culture : fishing and hunting for food</a:t>
            </a:r>
          </a:p>
          <a:p>
            <a:pPr marL="0" indent="0">
              <a:buNone/>
            </a:pPr>
            <a:r>
              <a:rPr kumimoji="1" lang="en-US" altLang="ja-JP" sz="4000"/>
              <a:t> </a:t>
            </a:r>
          </a:p>
          <a:p>
            <a:endParaRPr lang="en-US" altLang="ja-JP" sz="1800"/>
          </a:p>
          <a:p>
            <a:endParaRPr kumimoji="1" lang="en-US" altLang="ja-JP" sz="1800"/>
          </a:p>
          <a:p>
            <a:endParaRPr kumimoji="1" lang="en-US" altLang="ja-JP" sz="1800"/>
          </a:p>
          <a:p>
            <a:pPr marL="0" indent="0">
              <a:buNone/>
            </a:pPr>
            <a:r>
              <a:rPr lang="ja-JP" altLang="en-US" sz="1800"/>
              <a:t>                 </a:t>
            </a:r>
            <a:endParaRPr lang="en-US" altLang="ja-JP" sz="1800"/>
          </a:p>
        </p:txBody>
      </p:sp>
    </p:spTree>
    <p:extLst>
      <p:ext uri="{BB962C8B-B14F-4D97-AF65-F5344CB8AC3E}">
        <p14:creationId xmlns:p14="http://schemas.microsoft.com/office/powerpoint/2010/main" val="642899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18" descr="ソース画像を表示">
            <a:extLst>
              <a:ext uri="{FF2B5EF4-FFF2-40B4-BE49-F238E27FC236}">
                <a16:creationId xmlns:a16="http://schemas.microsoft.com/office/drawing/2014/main" id="{169C8A13-53A3-ED55-A29E-1D7242DC6B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15"/>
          <a:stretch/>
        </p:blipFill>
        <p:spPr bwMode="auto">
          <a:xfrm>
            <a:off x="-248659" y="-191529"/>
            <a:ext cx="12439135" cy="715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003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3" name="Rectangle 2059">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テキスト ボックス 6">
            <a:extLst>
              <a:ext uri="{FF2B5EF4-FFF2-40B4-BE49-F238E27FC236}">
                <a16:creationId xmlns:a16="http://schemas.microsoft.com/office/drawing/2014/main" id="{D9F5ED19-0337-6314-6611-10B32C889C7F}"/>
              </a:ext>
            </a:extLst>
          </p:cNvPr>
          <p:cNvSpPr txBox="1"/>
          <p:nvPr/>
        </p:nvSpPr>
        <p:spPr>
          <a:xfrm>
            <a:off x="7043465" y="2095973"/>
            <a:ext cx="4375151" cy="266550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kumimoji="1" lang="en-US" altLang="ja-JP" sz="4500" b="1">
                <a:ln>
                  <a:solidFill>
                    <a:schemeClr val="bg1"/>
                  </a:solidFill>
                </a:ln>
                <a:solidFill>
                  <a:schemeClr val="bg1"/>
                </a:solidFill>
                <a:latin typeface="+mj-lt"/>
                <a:ea typeface="+mj-ea"/>
                <a:cs typeface="+mj-cs"/>
              </a:rPr>
              <a:t>Relationship between Ojibwe and Hudson’s Bay</a:t>
            </a:r>
          </a:p>
        </p:txBody>
      </p:sp>
      <p:pic>
        <p:nvPicPr>
          <p:cNvPr id="2052" name="Picture 4" descr="ソース画像を表示">
            <a:extLst>
              <a:ext uri="{FF2B5EF4-FFF2-40B4-BE49-F238E27FC236}">
                <a16:creationId xmlns:a16="http://schemas.microsoft.com/office/drawing/2014/main" id="{B1E3047F-5A65-5F40-A96D-E144B527A22F}"/>
              </a:ext>
            </a:extLst>
          </p:cNvPr>
          <p:cNvPicPr>
            <a:picLocks noChangeAspect="1" noChangeArrowheads="1"/>
          </p:cNvPicPr>
          <p:nvPr/>
        </p:nvPicPr>
        <p:blipFill rotWithShape="1">
          <a:blip r:embed="rId2">
            <a:alphaModFix amt="85000"/>
            <a:extLst>
              <a:ext uri="{28A0092B-C50C-407E-A947-70E740481C1C}">
                <a14:useLocalDpi xmlns:a14="http://schemas.microsoft.com/office/drawing/2010/main" val="0"/>
              </a:ext>
            </a:extLst>
          </a:blip>
          <a:srcRect r="2" b="2607"/>
          <a:stretch/>
        </p:blipFill>
        <p:spPr bwMode="auto">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noFill/>
          <a:effectLst>
            <a:outerShdw blurRad="381000" dist="1524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2062" name="Freeform: Shape 2061">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4" name="Freeform: Shape 2063">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050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5000" b="-5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11EE00-58E4-15EC-A965-95CF5CB5CEC5}"/>
              </a:ext>
            </a:extLst>
          </p:cNvPr>
          <p:cNvSpPr>
            <a:spLocks noGrp="1"/>
          </p:cNvSpPr>
          <p:nvPr>
            <p:ph type="title"/>
          </p:nvPr>
        </p:nvSpPr>
        <p:spPr>
          <a:xfrm>
            <a:off x="838200" y="73025"/>
            <a:ext cx="10515600" cy="1325563"/>
          </a:xfrm>
        </p:spPr>
        <p:txBody>
          <a:bodyPr>
            <a:normAutofit/>
          </a:bodyPr>
          <a:lstStyle/>
          <a:p>
            <a:r>
              <a:rPr kumimoji="1" lang="en-US" altLang="ja-JP" sz="5400" b="1" u="sng" dirty="0">
                <a:ln>
                  <a:solidFill>
                    <a:schemeClr val="tx1"/>
                  </a:solidFill>
                </a:ln>
              </a:rPr>
              <a:t>Hudson’s Bay Company</a:t>
            </a:r>
            <a:endParaRPr kumimoji="1" lang="ja-JP" altLang="en-US" sz="5400" b="1" u="sng" dirty="0">
              <a:ln>
                <a:solidFill>
                  <a:schemeClr val="tx1"/>
                </a:solidFill>
              </a:ln>
            </a:endParaRPr>
          </a:p>
        </p:txBody>
      </p:sp>
      <p:sp>
        <p:nvSpPr>
          <p:cNvPr id="5" name="テキスト ボックス 4">
            <a:extLst>
              <a:ext uri="{FF2B5EF4-FFF2-40B4-BE49-F238E27FC236}">
                <a16:creationId xmlns:a16="http://schemas.microsoft.com/office/drawing/2014/main" id="{54E3CADC-4F35-F355-BC40-09722143D050}"/>
              </a:ext>
            </a:extLst>
          </p:cNvPr>
          <p:cNvSpPr txBox="1"/>
          <p:nvPr/>
        </p:nvSpPr>
        <p:spPr>
          <a:xfrm>
            <a:off x="2374900" y="1100277"/>
            <a:ext cx="7442200" cy="5632311"/>
          </a:xfrm>
          <a:prstGeom prst="rect">
            <a:avLst/>
          </a:prstGeom>
          <a:noFill/>
        </p:spPr>
        <p:txBody>
          <a:bodyPr wrap="square" rtlCol="0">
            <a:spAutoFit/>
          </a:bodyPr>
          <a:lstStyle/>
          <a:p>
            <a:pPr marL="571500" indent="-571500">
              <a:buFont typeface="Arial" panose="020B0604020202020204" pitchFamily="34" charset="0"/>
              <a:buChar char="•"/>
            </a:pPr>
            <a:r>
              <a:rPr lang="en-US" altLang="ja-JP" sz="3600" b="1" dirty="0"/>
              <a:t>The </a:t>
            </a:r>
            <a:r>
              <a:rPr lang="en-US" altLang="ja-JP" sz="3600" b="1" dirty="0">
                <a:solidFill>
                  <a:srgbClr val="FF0000"/>
                </a:solidFill>
              </a:rPr>
              <a:t>oldest</a:t>
            </a:r>
            <a:r>
              <a:rPr lang="en-US" altLang="ja-JP" sz="3600" b="1" dirty="0"/>
              <a:t> </a:t>
            </a:r>
            <a:r>
              <a:rPr lang="en-US" altLang="ja-JP" sz="3600" b="1" dirty="0">
                <a:solidFill>
                  <a:srgbClr val="FF0000"/>
                </a:solidFill>
              </a:rPr>
              <a:t>joint- stock company </a:t>
            </a:r>
            <a:r>
              <a:rPr lang="en-US" altLang="ja-JP" sz="3600" b="1" dirty="0"/>
              <a:t>in the English-speaking world.</a:t>
            </a:r>
          </a:p>
          <a:p>
            <a:pPr marL="285750" indent="-285750">
              <a:buFont typeface="Arial" panose="020B0604020202020204" pitchFamily="34" charset="0"/>
              <a:buChar char="•"/>
            </a:pPr>
            <a:endParaRPr kumimoji="1" lang="en-US" altLang="ja-JP" sz="3600" b="1" dirty="0"/>
          </a:p>
          <a:p>
            <a:pPr marL="285750" indent="-285750">
              <a:buFont typeface="Arial" panose="020B0604020202020204" pitchFamily="34" charset="0"/>
              <a:buChar char="•"/>
            </a:pPr>
            <a:r>
              <a:rPr lang="en-US" altLang="ja-JP" sz="3600" b="1" dirty="0"/>
              <a:t>HBC was a </a:t>
            </a:r>
            <a:r>
              <a:rPr lang="en-US" altLang="ja-JP" sz="3600" b="1" dirty="0">
                <a:solidFill>
                  <a:srgbClr val="FF0000"/>
                </a:solidFill>
              </a:rPr>
              <a:t>fur trading business </a:t>
            </a:r>
            <a:r>
              <a:rPr lang="en-US" altLang="ja-JP" sz="3600" b="1" dirty="0"/>
              <a:t>for the most of the Bay’s history.</a:t>
            </a:r>
          </a:p>
          <a:p>
            <a:pPr marL="285750" indent="-285750">
              <a:buFont typeface="Arial" panose="020B0604020202020204" pitchFamily="34" charset="0"/>
              <a:buChar char="•"/>
            </a:pPr>
            <a:endParaRPr kumimoji="1" lang="en-US" altLang="ja-JP" sz="3600" b="1" dirty="0"/>
          </a:p>
          <a:p>
            <a:pPr marL="285750" indent="-285750">
              <a:buFont typeface="Arial" panose="020B0604020202020204" pitchFamily="34" charset="0"/>
              <a:buChar char="•"/>
            </a:pPr>
            <a:r>
              <a:rPr kumimoji="1" lang="en-US" altLang="ja-JP" sz="3600" b="1" dirty="0"/>
              <a:t>The trading to </a:t>
            </a:r>
            <a:r>
              <a:rPr kumimoji="1" lang="en-US" altLang="ja-JP" sz="3600" b="1" dirty="0">
                <a:solidFill>
                  <a:srgbClr val="FF0000"/>
                </a:solidFill>
              </a:rPr>
              <a:t>meet European demand</a:t>
            </a:r>
            <a:r>
              <a:rPr kumimoji="1" lang="en-US" altLang="ja-JP" sz="3600" b="1" dirty="0"/>
              <a:t> for beaver fur.</a:t>
            </a:r>
            <a:endParaRPr kumimoji="1" lang="ja-JP" altLang="en-US" sz="3600" b="1" dirty="0"/>
          </a:p>
        </p:txBody>
      </p:sp>
    </p:spTree>
    <p:extLst>
      <p:ext uri="{BB962C8B-B14F-4D97-AF65-F5344CB8AC3E}">
        <p14:creationId xmlns:p14="http://schemas.microsoft.com/office/powerpoint/2010/main" val="3036957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毛皮の取引">
            <a:extLst>
              <a:ext uri="{FF2B5EF4-FFF2-40B4-BE49-F238E27FC236}">
                <a16:creationId xmlns:a16="http://schemas.microsoft.com/office/drawing/2014/main" id="{5A59094C-1B6E-5065-456A-B266DD8ACF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16" r="3691" b="2"/>
          <a:stretch/>
        </p:blipFill>
        <p:spPr bwMode="auto">
          <a:xfrm>
            <a:off x="477012" y="480060"/>
            <a:ext cx="5294716" cy="468384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8" descr="Made Beaver Coin">
            <a:extLst>
              <a:ext uri="{FF2B5EF4-FFF2-40B4-BE49-F238E27FC236}">
                <a16:creationId xmlns:a16="http://schemas.microsoft.com/office/drawing/2014/main" id="{5E5AE15E-4091-AB7B-941E-DA5AC85EDB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3"/>
          <a:stretch/>
        </p:blipFill>
        <p:spPr bwMode="auto">
          <a:xfrm>
            <a:off x="6420273" y="480060"/>
            <a:ext cx="5294715" cy="468384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28B17536-3D7D-BA44-CF38-3CCAC98B7C43}"/>
              </a:ext>
            </a:extLst>
          </p:cNvPr>
          <p:cNvSpPr txBox="1"/>
          <p:nvPr/>
        </p:nvSpPr>
        <p:spPr>
          <a:xfrm>
            <a:off x="517392" y="5643968"/>
            <a:ext cx="5222252" cy="523220"/>
          </a:xfrm>
          <a:prstGeom prst="rect">
            <a:avLst/>
          </a:prstGeom>
          <a:noFill/>
        </p:spPr>
        <p:txBody>
          <a:bodyPr wrap="square" rtlCol="0">
            <a:spAutoFit/>
          </a:bodyPr>
          <a:lstStyle/>
          <a:p>
            <a:pPr algn="ctr"/>
            <a:r>
              <a:rPr kumimoji="1" lang="en-US" altLang="ja-JP" sz="2800" b="1"/>
              <a:t>Trading fur</a:t>
            </a:r>
            <a:endParaRPr kumimoji="1" lang="ja-JP" altLang="en-US" sz="2800" b="1"/>
          </a:p>
        </p:txBody>
      </p:sp>
      <p:sp>
        <p:nvSpPr>
          <p:cNvPr id="7" name="テキスト ボックス 6">
            <a:extLst>
              <a:ext uri="{FF2B5EF4-FFF2-40B4-BE49-F238E27FC236}">
                <a16:creationId xmlns:a16="http://schemas.microsoft.com/office/drawing/2014/main" id="{54985A73-03B9-21D0-6B33-BB65D5D83CC6}"/>
              </a:ext>
            </a:extLst>
          </p:cNvPr>
          <p:cNvSpPr txBox="1"/>
          <p:nvPr/>
        </p:nvSpPr>
        <p:spPr>
          <a:xfrm>
            <a:off x="7334082" y="5643968"/>
            <a:ext cx="3467095" cy="523220"/>
          </a:xfrm>
          <a:prstGeom prst="rect">
            <a:avLst/>
          </a:prstGeom>
          <a:noFill/>
        </p:spPr>
        <p:txBody>
          <a:bodyPr wrap="square" rtlCol="0">
            <a:spAutoFit/>
          </a:bodyPr>
          <a:lstStyle/>
          <a:p>
            <a:pPr algn="ctr"/>
            <a:r>
              <a:rPr lang="en-US" altLang="ja-JP" sz="2800" b="1"/>
              <a:t>Beaver coin</a:t>
            </a:r>
            <a:endParaRPr kumimoji="1" lang="ja-JP" altLang="en-US" sz="2800" b="1"/>
          </a:p>
        </p:txBody>
      </p:sp>
    </p:spTree>
    <p:extLst>
      <p:ext uri="{BB962C8B-B14F-4D97-AF65-F5344CB8AC3E}">
        <p14:creationId xmlns:p14="http://schemas.microsoft.com/office/powerpoint/2010/main" val="514180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descr="hudson's bay point blanket に対する画像結果">
            <a:extLst>
              <a:ext uri="{FF2B5EF4-FFF2-40B4-BE49-F238E27FC236}">
                <a16:creationId xmlns:a16="http://schemas.microsoft.com/office/drawing/2014/main" id="{78F0878C-F44F-1927-F330-674BF6CF6C27}"/>
              </a:ext>
            </a:extLst>
          </p:cNvPr>
          <p:cNvSpPr/>
          <p:nvPr/>
        </p:nvSpPr>
        <p:spPr>
          <a:xfrm>
            <a:off x="1198802" y="548346"/>
            <a:ext cx="7477298" cy="5761308"/>
          </a:xfrm>
          <a:prstGeom prst="rect">
            <a:avLst/>
          </a:prstGeom>
          <a:blipFill rotWithShape="1">
            <a:blip r:embed="rId2">
              <a:extLst>
                <a:ext uri="{28A0092B-C50C-407E-A947-70E740481C1C}">
                  <a14:useLocalDpi xmlns:a14="http://schemas.microsoft.com/office/drawing/2010/main" val="0"/>
                </a:ext>
              </a:extLst>
            </a:blip>
            <a:srcRect/>
            <a:stretch>
              <a:fillRect l="-6000" r="-6000"/>
            </a:stretch>
          </a:blipFill>
        </p:spPr>
        <p:style>
          <a:lnRef idx="0">
            <a:schemeClr val="dk1">
              <a:hueOff val="0"/>
              <a:satOff val="0"/>
              <a:lumOff val="0"/>
              <a:alphaOff val="0"/>
            </a:schemeClr>
          </a:lnRef>
          <a:fillRef idx="1">
            <a:scrgbClr r="0" g="0" b="0"/>
          </a:fillRef>
          <a:effectRef idx="0">
            <a:schemeClr val="dk1">
              <a:tint val="40000"/>
              <a:hueOff val="0"/>
              <a:satOff val="0"/>
              <a:lumOff val="0"/>
              <a:alphaOff val="0"/>
            </a:schemeClr>
          </a:effectRef>
          <a:fontRef idx="minor">
            <a:schemeClr val="dk1">
              <a:hueOff val="0"/>
              <a:satOff val="0"/>
              <a:lumOff val="0"/>
              <a:alphaOff val="0"/>
            </a:schemeClr>
          </a:fontRef>
        </p:style>
      </p:sp>
      <p:pic>
        <p:nvPicPr>
          <p:cNvPr id="8194" name="Picture 2" descr="ソース画像を表示">
            <a:extLst>
              <a:ext uri="{FF2B5EF4-FFF2-40B4-BE49-F238E27FC236}">
                <a16:creationId xmlns:a16="http://schemas.microsoft.com/office/drawing/2014/main" id="{783C70B6-F570-B459-88A1-461269E7B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0710" y="434325"/>
            <a:ext cx="9041290" cy="5875329"/>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descr="ティッカー">
            <a:extLst>
              <a:ext uri="{FF2B5EF4-FFF2-40B4-BE49-F238E27FC236}">
                <a16:creationId xmlns:a16="http://schemas.microsoft.com/office/drawing/2014/main" id="{B06B0856-57CD-AE52-40A2-BAFC9CB47D58}"/>
              </a:ext>
            </a:extLst>
          </p:cNvPr>
          <p:cNvSpPr/>
          <p:nvPr/>
        </p:nvSpPr>
        <p:spPr>
          <a:xfrm>
            <a:off x="1912323" y="363212"/>
            <a:ext cx="8367354" cy="6131575"/>
          </a:xfrm>
          <a:prstGeom prst="rect">
            <a:avLst/>
          </a:prstGeom>
          <a:blipFill rotWithShape="1">
            <a:blip r:embed="rId4">
              <a:extLst>
                <a:ext uri="{28A0092B-C50C-407E-A947-70E740481C1C}">
                  <a14:useLocalDpi xmlns:a14="http://schemas.microsoft.com/office/drawing/2010/main" val="0"/>
                </a:ext>
              </a:extLst>
            </a:blip>
            <a:srcRect/>
            <a:stretch>
              <a:fillRect l="-6000" r="-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5110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75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765</Words>
  <Application>Microsoft Office PowerPoint</Application>
  <PresentationFormat>ワイド画面</PresentationFormat>
  <Paragraphs>79</Paragraphs>
  <Slides>19</Slides>
  <Notes>9</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19</vt:i4>
      </vt:variant>
    </vt:vector>
  </HeadingPairs>
  <TitlesOfParts>
    <vt:vector size="26" baseType="lpstr">
      <vt:lpstr>Avenir</vt:lpstr>
      <vt:lpstr>游ゴシック</vt:lpstr>
      <vt:lpstr>游ゴシック Light</vt:lpstr>
      <vt:lpstr>Arial</vt:lpstr>
      <vt:lpstr>Bell MT</vt:lpstr>
      <vt:lpstr>Calibri</vt:lpstr>
      <vt:lpstr>Office テーマ</vt:lpstr>
      <vt:lpstr>PowerPoint プレゼンテーション</vt:lpstr>
      <vt:lpstr>Outline</vt:lpstr>
      <vt:lpstr>Ojibwa</vt:lpstr>
      <vt:lpstr>PowerPoint プレゼンテーション</vt:lpstr>
      <vt:lpstr>PowerPoint プレゼンテーション</vt:lpstr>
      <vt:lpstr>PowerPoint プレゼンテーション</vt:lpstr>
      <vt:lpstr>Hudson’s Bay Company</vt:lpstr>
      <vt:lpstr>PowerPoint プレゼンテーション</vt:lpstr>
      <vt:lpstr>PowerPoint プレゼンテーション</vt:lpstr>
      <vt:lpstr>Lifestyle</vt:lpstr>
      <vt:lpstr>Wigwam</vt:lpstr>
      <vt:lpstr>Inside wigwam</vt:lpstr>
      <vt:lpstr>Birchbark</vt:lpstr>
      <vt:lpstr>Moccasin</vt:lpstr>
      <vt:lpstr>Snowshoe</vt:lpstr>
      <vt:lpstr>The role of a man</vt:lpstr>
      <vt:lpstr>The role of a woman</vt:lpstr>
      <vt:lpstr>Conclusion</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yuki.9304@icloud.com</dc:creator>
  <cp:lastModifiedBy>nanase1024.0930@gmail.com</cp:lastModifiedBy>
  <cp:revision>1</cp:revision>
  <dcterms:created xsi:type="dcterms:W3CDTF">2022-12-02T23:35:11Z</dcterms:created>
  <dcterms:modified xsi:type="dcterms:W3CDTF">2022-12-09T05:11:05Z</dcterms:modified>
</cp:coreProperties>
</file>